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17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slides/slide25.xml" ContentType="application/vnd.openxmlformats-officedocument.presentationml.slide+xml"/>
  <Override PartName="/ppt/diagrams/quickStyle1.xml" ContentType="application/vnd.openxmlformats-officedocument.drawingml.diagramQuickStyle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diagrams/colors1.xml" ContentType="application/vnd.openxmlformats-officedocument.drawingml.diagramColors+xml"/>
  <Override PartName="/ppt/notesSlides/notesSlide19.xml" ContentType="application/vnd.openxmlformats-officedocument.presentationml.notes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diagrams/data1.xml" ContentType="application/vnd.openxmlformats-officedocument.drawingml.diagramData+xml"/>
  <Override PartName="/ppt/slideLayouts/slideLayout5.xml" ContentType="application/vnd.openxmlformats-officedocument.presentationml.slideLayout+xml"/>
  <Override PartName="/ppt/diagrams/drawing1.xml" ContentType="application/vnd.openxmlformats-officedocument.drawingml.diagramDrawing+xml"/>
  <Override PartName="/ppt/slides/slide1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s-E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" d="2"/>
          <a:sy n="1" d="2"/>
        </p:scale>
        <p:origin x="0" y="0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 /><Relationship Id="rId34" Type="http://schemas.openxmlformats.org/officeDocument/2006/relationships/tableStyles" Target="tableStyles.xml" /><Relationship Id="rId35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/Relationships>
</file>

<file path=ppt/diagrams/_rels/drawing1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hueDir="cw" meth="repeat">
      <a:schemeClr val="accent4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span">
      <a:schemeClr val="accent5"/>
      <a:schemeClr val="accent6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span">
      <a:schemeClr val="accent5">
        <a:alpha val="50000"/>
      </a:schemeClr>
      <a:schemeClr val="accent6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span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span">
      <a:schemeClr val="accent5">
        <a:tint val="50000"/>
      </a:schemeClr>
      <a:schemeClr val="accent6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1D1">
    <dgm:fillClrLst hueDir="cw" meth="span"/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5"/>
    </dgm:fillClrLst>
    <dgm:linClrLst hueDir="cw" meth="repeat">
      <a:schemeClr val="accent5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5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6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span">
      <a:schemeClr val="accent3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5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5"/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6">
        <a:tint val="90000"/>
      </a:schemeClr>
    </dgm:fillClrLst>
    <dgm:linClrLst hueDir="cw" meth="repeat"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6">
        <a:tint val="7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6">
        <a:tint val="5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5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span">
      <a:schemeClr val="accent4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span"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span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span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5">
        <a:tint val="4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5">
        <a:shade val="9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5">
        <a:tint val="50000"/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5">
        <a:tint val="4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9B86CC50-F591-426A-B883-885C6E9CDC09}" type="doc">
      <dgm:prSet loTypeId="urn:microsoft.com/office/officeart/2005/8/layout/chart3" loCatId="cycle" qsTypeId="urn:microsoft.com/office/officeart/2005/8/quickstyle/simple4" qsCatId="simple" csTypeId="urn:microsoft.com/office/officeart/2005/8/colors/colorful5" csCatId="colorful"/>
      <dgm:spPr bwMode="auto"/>
      <dgm:t>
        <a:bodyPr/>
        <a:lstStyle/>
        <a:p>
          <a:pPr>
            <a:defRPr/>
          </a:pPr>
          <a:endParaRPr lang="en-US"/>
        </a:p>
      </dgm:t>
    </dgm:pt>
    <dgm:pt modelId="{14FB17C7-7DA4-41E0-B04E-0A466AA1DE45}" type="node">
      <dgm:prSet/>
      <dgm:spPr bwMode="auto"/>
      <dgm:t>
        <a:bodyPr/>
        <a:lstStyle/>
        <a:p>
          <a:pPr>
            <a:defRPr/>
          </a:pPr>
          <a:r>
            <a:rPr lang="es-ES"/>
            <a:t>Diseño de la base de datos (diagrama de clases)</a:t>
          </a:r>
          <a:endParaRPr lang="en-US"/>
        </a:p>
      </dgm:t>
    </dgm:pt>
    <dgm:pt modelId="{EB003B94-56CF-45C1-8153-D10273E253D8}" type="parTrans" cxnId="{07558FF7-4D8E-4543-8C9D-FCA8A881C95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B894D3B-D7EB-42F8-A12D-516CE56C6B2C}" type="sibTrans" cxnId="{07558FF7-4D8E-4543-8C9D-FCA8A881C95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5880AC4-FEAA-4029-B4E8-A77A710D2B6C}" type="node">
      <dgm:prSet/>
      <dgm:spPr bwMode="auto"/>
      <dgm:t>
        <a:bodyPr/>
        <a:lstStyle/>
        <a:p>
          <a:pPr>
            <a:defRPr/>
          </a:pPr>
          <a:r>
            <a:rPr lang="es-ES"/>
            <a:t>Librerías y paquetes implementados.</a:t>
          </a:r>
          <a:endParaRPr lang="en-US"/>
        </a:p>
      </dgm:t>
    </dgm:pt>
    <dgm:pt modelId="{9837BA22-675F-4A22-BD41-6CE4295031D0}" type="parTrans" cxnId="{192ED990-4634-4B3F-B764-14D0C3DA324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1604804-A271-47F7-AB5F-87C6C0102B79}" type="sibTrans" cxnId="{192ED990-4634-4B3F-B764-14D0C3DA324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C0C820D-D215-483D-96F1-2958966DDD74}" type="pres">
      <dgm:prSet presAssocID="{9B86CC50-F591-426A-B883-885C6E9CDC09}" presName="compositeShape" presStyleCnt="0">
        <dgm:presLayoutVars>
          <dgm:chMax val="7"/>
          <dgm:dir val="norm"/>
          <dgm:resizeHandles val="exact"/>
        </dgm:presLayoutVars>
      </dgm:prSet>
      <dgm:spPr bwMode="auto"/>
    </dgm:pt>
    <dgm:pt modelId="{4B052A18-2DED-437D-8D2C-1FE970D751C0}" type="pres">
      <dgm:prSet presAssocID="{9B86CC50-F591-426A-B883-885C6E9CDC09}" presName="wedge1" presStyleLbl="node1" presStyleIdx="0" presStyleCnt="2"/>
      <dgm:spPr bwMode="auto"/>
    </dgm:pt>
    <dgm:pt modelId="{6F125F1D-C83B-4842-B1E4-600AE1A40F5F}" type="pres">
      <dgm:prSet presAssocID="{9B86CC50-F591-426A-B883-885C6E9CDC09}" presName="wedge1Tx" presStyleLbl="node1" presStyleIdx="0" presStyleCnt="2">
        <dgm:presLayoutVars>
          <dgm:chMax val="0"/>
          <dgm:chPref val="0"/>
          <dgm:bulletEnabled val="1"/>
        </dgm:presLayoutVars>
      </dgm:prSet>
      <dgm:spPr bwMode="auto"/>
    </dgm:pt>
    <dgm:pt modelId="{58C3F133-5A63-4896-9451-563B64C6A79A}" type="pres">
      <dgm:prSet presAssocID="{9B86CC50-F591-426A-B883-885C6E9CDC09}" presName="wedge2" presStyleLbl="node1" presStyleIdx="1" presStyleCnt="2"/>
      <dgm:spPr bwMode="auto"/>
    </dgm:pt>
    <dgm:pt modelId="{04624F6F-D4F8-46C3-BCB6-76B767E429AB}" type="pres">
      <dgm:prSet presAssocID="{9B86CC50-F591-426A-B883-885C6E9CDC09}" presName="wedge2Tx" presStyleLbl="node1" presStyleIdx="1" presStyleCnt="2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9C9FA15-580C-489E-9E98-8ADDF5C41E2D}" type="presOf" srcId="{A5880AC4-FEAA-4029-B4E8-A77A710D2B6C}" destId="{58C3F133-5A63-4896-9451-563B64C6A79A}" srcOrd="0" destOrd="0" presId="urn:microsoft.com/office/officeart/2005/8/layout/chart3"/>
    <dgm:cxn modelId="{86359A1E-307F-4611-8A8B-EB23BBF7D966}" type="presOf" srcId="{14FB17C7-7DA4-41E0-B04E-0A466AA1DE45}" destId="{4B052A18-2DED-437D-8D2C-1FE970D751C0}" srcOrd="0" destOrd="0" presId="urn:microsoft.com/office/officeart/2005/8/layout/chart3"/>
    <dgm:cxn modelId="{AD91848C-D7E7-4DDF-A7B9-F19F771695F0}" type="presOf" srcId="{A5880AC4-FEAA-4029-B4E8-A77A710D2B6C}" destId="{04624F6F-D4F8-46C3-BCB6-76B767E429AB}" srcOrd="1" destOrd="0" presId="urn:microsoft.com/office/officeart/2005/8/layout/chart3"/>
    <dgm:cxn modelId="{192ED990-4634-4B3F-B764-14D0C3DA324A}" type="parOf" srcId="{9B86CC50-F591-426A-B883-885C6E9CDC09}" destId="{A5880AC4-FEAA-4029-B4E8-A77A710D2B6C}" srcOrd="1" destOrd="0" parTransId="{9837BA22-675F-4A22-BD41-6CE4295031D0}" sibTransId="{E1604804-A271-47F7-AB5F-87C6C0102B79}"/>
    <dgm:cxn modelId="{82EC7FC2-9CA8-473B-8FEC-7B3BBBE00BE0}" type="presOf" srcId="{9B86CC50-F591-426A-B883-885C6E9CDC09}" destId="{3C0C820D-D215-483D-96F1-2958966DDD74}" srcOrd="0" destOrd="0" presId="urn:microsoft.com/office/officeart/2005/8/layout/chart3"/>
    <dgm:cxn modelId="{B2959DC8-037F-4142-BBC3-31AE3F2B29B6}" type="presOf" srcId="{14FB17C7-7DA4-41E0-B04E-0A466AA1DE45}" destId="{6F125F1D-C83B-4842-B1E4-600AE1A40F5F}" srcOrd="1" destOrd="0" presId="urn:microsoft.com/office/officeart/2005/8/layout/chart3"/>
    <dgm:cxn modelId="{07558FF7-4D8E-4543-8C9D-FCA8A881C950}" type="parOf" srcId="{9B86CC50-F591-426A-B883-885C6E9CDC09}" destId="{14FB17C7-7DA4-41E0-B04E-0A466AA1DE45}" srcOrd="0" destOrd="0" parTransId="{EB003B94-56CF-45C1-8153-D10273E253D8}" sibTransId="{2B894D3B-D7EB-42F8-A12D-516CE56C6B2C}"/>
    <dgm:cxn modelId="{D3245115-8C17-4C46-A177-B0F88CD28855}" type="presParOf" srcId="{3C0C820D-D215-483D-96F1-2958966DDD74}" destId="{4B052A18-2DED-437D-8D2C-1FE970D751C0}" srcOrd="0" destOrd="0" presId="urn:microsoft.com/office/officeart/2005/8/layout/chart3"/>
    <dgm:cxn modelId="{95FFFA26-F03E-46C0-BBCF-CBDE5D82AE7C}" type="presParOf" srcId="{3C0C820D-D215-483D-96F1-2958966DDD74}" destId="{6F125F1D-C83B-4842-B1E4-600AE1A40F5F}" srcOrd="1" destOrd="0" presId="urn:microsoft.com/office/officeart/2005/8/layout/chart3"/>
    <dgm:cxn modelId="{BD7599A3-5039-4F74-95ED-4628883A65D5}" type="presParOf" srcId="{3C0C820D-D215-483D-96F1-2958966DDD74}" destId="{58C3F133-5A63-4896-9451-563B64C6A79A}" srcOrd="2" destOrd="0" presId="urn:microsoft.com/office/officeart/2005/8/layout/chart3"/>
    <dgm:cxn modelId="{DBB3F2A5-B5E8-498C-BA53-09205C30822A}" type="presParOf" srcId="{3C0C820D-D215-483D-96F1-2958966DDD74}" destId="{04624F6F-D4F8-46C3-BCB6-76B767E429AB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4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877119819" name=""/>
      <dsp:cNvGrpSpPr/>
    </dsp:nvGrpSpPr>
    <dsp:grpSpPr bwMode="auto">
      <a:xfrm>
        <a:off x="0" y="0"/>
        <a:ext cx="8946541" cy="4195481"/>
        <a:chOff x="0" y="0"/>
        <a:chExt cx="8946541" cy="4195481"/>
      </a:xfrm>
    </dsp:grpSpPr>
    <dsp:sp modelId="{4B052A18-2DED-437D-8D2C-1FE970D751C0}">
      <dsp:nvSpPr>
        <dsp:cNvPr id="0" name=""/>
        <dsp:cNvSpPr/>
      </dsp:nvSpPr>
      <dsp:spPr bwMode="auto">
        <a:xfrm rot="0" flipH="0" flipV="0">
          <a:off x="2753123" y="335638"/>
          <a:ext cx="3524204" cy="3524204"/>
        </a:xfrm>
        <a:prstGeom prst="pie">
          <a:avLst>
            <a:gd name="adj1" fmla="val 16200000"/>
            <a:gd name="adj2" fmla="val 5400000"/>
          </a:avLst>
        </a:prstGeom>
        <a:ln/>
      </dsp:spPr>
      <dsp:style>
        <a:lnRef idx="0">
          <a:schemeClr val="lt1"/>
        </a:lnRef>
        <a:fillRef idx="3">
          <a:schemeClr val="accent5">
            <a:hueOff val="0"/>
            <a:satOff val="0"/>
            <a:lumOff val="0"/>
            <a:alphaOff val="0"/>
          </a:schemeClr>
        </a:fillRef>
        <a:effectRef idx="2">
          <a:srgbClr val="000000"/>
        </a:effectRef>
        <a:fontRef idx="minor">
          <a:schemeClr val="lt1"/>
        </a:fontRef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ctr">
            <a:lnSpc>
              <a:spcPct val="90000"/>
            </a:lnSpc>
            <a:defRPr/>
          </a:pPr>
          <a:r>
            <a:rPr lang="es-ES"/>
            <a:t>Diseño de la base de datos (diagrama de clases)</a:t>
          </a:r>
          <a:endParaRPr lang="en-US"/>
        </a:p>
      </dsp:txBody>
      <dsp:txXfrm rot="0">
        <a:off x="4515225" y="860073"/>
        <a:ext cx="1237666" cy="2475333"/>
      </dsp:txXfrm>
    </dsp:sp>
    <dsp:sp modelId="{58C3F133-5A63-4896-9451-563B64C6A79A}">
      <dsp:nvSpPr>
        <dsp:cNvPr id="0" name=""/>
        <dsp:cNvSpPr/>
      </dsp:nvSpPr>
      <dsp:spPr bwMode="auto">
        <a:xfrm rot="0" flipH="0" flipV="0">
          <a:off x="2669213" y="335638"/>
          <a:ext cx="3524204" cy="3524204"/>
        </a:xfrm>
        <a:prstGeom prst="pie">
          <a:avLst>
            <a:gd name="adj1" fmla="val 5400000"/>
            <a:gd name="adj2" fmla="val 16200000"/>
          </a:avLst>
        </a:prstGeom>
        <a:ln/>
      </dsp:spPr>
      <dsp:style>
        <a:lnRef idx="0">
          <a:schemeClr val="lt1"/>
        </a:lnRef>
        <a:fillRef idx="3">
          <a:schemeClr val="accent5">
            <a:hueOff val="6237321"/>
            <a:satOff val="-4014"/>
            <a:lumOff val="2745"/>
            <a:alphaOff val="0"/>
          </a:schemeClr>
        </a:fillRef>
        <a:effectRef idx="2">
          <a:srgbClr val="000000"/>
        </a:effectRef>
        <a:fontRef idx="minor">
          <a:schemeClr val="lt1"/>
        </a:fontRef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ctr">
            <a:lnSpc>
              <a:spcPct val="90000"/>
            </a:lnSpc>
            <a:defRPr/>
          </a:pPr>
          <a:r>
            <a:rPr lang="es-ES"/>
            <a:t>Librerías y paquetes implementados.</a:t>
          </a:r>
          <a:endParaRPr lang="en-US"/>
        </a:p>
      </dsp:txBody>
      <dsp:txXfrm rot="0">
        <a:off x="3172671" y="860073"/>
        <a:ext cx="1237666" cy="2475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3" type="node"/>
        <dgm:pt modelId="4" type="node"/>
        <dgm:pt modelId="5" type="node"/>
        <dgm:pt modelId="6" type="node"/>
      </dgm:ptLst>
      <dgm:cxnLst>
        <dgm:cxn modelId="7" type="parOf" srcId="0" destId="1" srcOrd="0" destOrd="0"/>
        <dgm:cxn modelId="8" type="parOf" srcId="0" destId="2" srcOrd="1" destOrd="0"/>
        <dgm:cxn modelId="9" type="parOf" srcId="0" destId="3" srcOrd="2" destOrd="0"/>
        <dgm:cxn modelId="10" type="parOf" srcId="0" destId="4" srcOrd="3" destOrd="0"/>
        <dgm:cxn modelId="11" type="parOf" srcId="0" destId="5" srcOrd="4" destOrd="0"/>
        <dgm:cxn modelId="12" type="parOf" srcId="0" destId="6" srcOrd="5" destOrd="0"/>
      </dgm:cxnLst>
      <dgm:bg/>
      <dgm:whole/>
    </dgm:dataModel>
  </dgm:clrData>
  <dgm:layoutNode name="compositeShape">
    <dgm:alg type="composite">
      <dgm:param type="horzAlign" val="ctr"/>
      <dgm:param type="vertAlign" val="mid"/>
      <dgm:param type="ar" val="1"/>
    </dgm:alg>
    <dgm:shape rot="0.000000" type="none" r:blip="" blipPhldr="0" lkTxEntry="0" zOrderOff="0" hideGeom="0">
      <dgm:adjLst/>
    </dgm:shape>
    <dgm:presOf/>
    <dgm:ruleLst/>
    <dgm:varLst>
      <dgm:chMax val="7"/>
      <dgm:dir val="norm"/>
      <dgm:resizeHandles val="exact"/>
    </dgm:varLst>
    <dgm:choose name="Name0">
      <dgm:if name="Name1" axis="ch" ptType="node" func="cnt" arg="none" op="equ" val="1">
        <dgm:constrLst>
          <dgm:constr type="l" for="ch" forName="wedge1" ptType="all" refPtType="all" refType="w" refFor="self" op="none" fact="0.080000" val="0"/>
          <dgm:constr type="t" for="ch" forName="wedge1" ptType="all" refPtType="all" refType="w" refFor="self" op="none" fact="0.080000" val="0"/>
          <dgm:constr type="w" for="ch" forName="wedge1" ptType="all" refPtType="all" refType="w" refFor="self" op="none" fact="0.840000" val="0"/>
          <dgm:constr type="h" for="ch" forName="wedge1" ptType="all" refPtType="all" refType="h" refFor="self" op="none" fact="0.840000" val="0"/>
          <dgm:constr type="l" for="ch" forName="wedge1Tx" ptType="all" refPtType="all" refType="w" refFor="self" op="none" fact="0.205000" val="0"/>
          <dgm:constr type="t" for="ch" forName="wedge1Tx" ptType="all" refPtType="all" refType="h" refFor="self" op="none" fact="0.205000" val="0"/>
          <dgm:constr type="w" for="ch" forName="wedge1Tx" ptType="all" refPtType="all" refType="w" refFor="self" op="none" fact="0.590000" val="0"/>
          <dgm:constr type="h" for="ch" forName="wedge1Tx" ptType="all" refPtType="all" refType="h" refFor="self" op="none" fact="0.590000" val="0"/>
          <dgm:constr type="primFontSz" for="ch" ptType="node" refPtType="all" refType="none" refFor="self" op="equ" fact="1.000000" val="0"/>
        </dgm:constrLst>
      </dgm:if>
      <dgm:if name="Name2" axis="ch" ptType="node" func="cnt" arg="none" op="equ" val="2">
        <dgm:constrLst>
          <dgm:constr type="l" for="ch" forName="wedge1" ptType="all" refPtType="all" refType="w" refFor="self" op="none" fact="0.100000" val="0"/>
          <dgm:constr type="t" for="ch" forName="wedge1" ptType="all" refPtType="all" refType="w" refFor="self" op="none" fact="0.080000" val="0"/>
          <dgm:constr type="w" for="ch" forName="wedge1" ptType="all" refPtType="all" refType="w" refFor="self" op="none" fact="0.840000" val="0"/>
          <dgm:constr type="h" for="ch" forName="wedge1" ptType="all" refPtType="all" refType="h" refFor="self" op="none" fact="0.840000" val="0"/>
          <dgm:constr type="l" for="ch" forName="wedge1Tx" ptType="all" refPtType="all" refType="w" refFor="self" op="none" fact="0.520000" val="0"/>
          <dgm:constr type="t" for="ch" forName="wedge1Tx" ptType="all" refPtType="all" refType="h" refFor="self" op="none" fact="0.205000" val="0"/>
          <dgm:constr type="w" for="ch" forName="wedge1Tx" ptType="all" refPtType="all" refType="w" refFor="self" op="none" fact="0.295000" val="0"/>
          <dgm:constr type="h" for="ch" forName="wedge1Tx" ptType="all" refPtType="all" refType="h" refFor="self" op="none" fact="0.590000" val="0"/>
          <dgm:constr type="l" for="ch" forName="wedge2" ptType="all" refPtType="all" refType="w" refFor="self" op="none" fact="0.080000" val="0"/>
          <dgm:constr type="t" for="ch" forName="wedge2" ptType="all" refPtType="all" refType="w" refFor="self" op="none" fact="0.080000" val="0"/>
          <dgm:constr type="w" for="ch" forName="wedge2" ptType="all" refPtType="all" refType="w" refFor="self" op="none" fact="0.840000" val="0"/>
          <dgm:constr type="h" for="ch" forName="wedge2" ptType="all" refPtType="all" refType="h" refFor="self" op="none" fact="0.840000" val="0"/>
          <dgm:constr type="l" for="ch" forName="wedge2Tx" ptType="all" refPtType="all" refType="w" refFor="self" op="none" fact="0.200000" val="0"/>
          <dgm:constr type="t" for="ch" forName="wedge2Tx" ptType="all" refPtType="all" refType="h" refFor="self" op="none" fact="0.205000" val="0"/>
          <dgm:constr type="w" for="ch" forName="wedge2Tx" ptType="all" refPtType="all" refType="w" refFor="self" op="none" fact="0.295000" val="0"/>
          <dgm:constr type="h" for="ch" forName="wedge2Tx" ptType="all" refPtType="all" refType="h" refFor="self" op="none" fact="0.590000" val="0"/>
          <dgm:constr type="primFontSz" for="ch" ptType="node" refPtType="all" refType="none" refFor="self" op="equ" fact="1.000000" val="0"/>
        </dgm:constrLst>
      </dgm:if>
      <dgm:if name="Name3" axis="ch" ptType="node" func="cnt" arg="none" op="equ" val="3">
        <dgm:choose name="Name4">
          <dgm:if name="Name5" func="var" arg="dir" op="equ" val="norm">
            <dgm:constrLst>
              <dgm:constr type="l" for="ch" forName="wedge1" ptType="all" refPtType="all" refType="w" refFor="self" op="none" fact="0.123300" val="0"/>
              <dgm:constr type="t" for="ch" forName="wedge1" ptType="all" refPtType="all" refType="w" refFor="self" op="none" fact="0.0550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80000" val="0"/>
              <dgm:constr type="t" for="ch" forName="wedge1Tx" ptType="all" refPtType="all" refType="h" refFor="self" op="none" fact="0.210000" val="0"/>
              <dgm:constr type="w" for="ch" forName="wedge1Tx" ptType="all" refPtType="all" refType="w" refFor="self" op="none" fact="0.285000" val="0"/>
              <dgm:constr type="h" for="ch" forName="wedge1Tx" ptType="all" refPtType="all" refType="h" refFor="self" op="none" fact="0.280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310000" val="0"/>
              <dgm:constr type="t" for="ch" forName="wedge2Tx" ptType="all" refPtType="all" refType="h" refFor="self" op="none" fact="0.610000" val="0"/>
              <dgm:constr type="w" for="ch" forName="wedge2Tx" ptType="all" refPtType="all" refType="w" refFor="self" op="none" fact="0.380000" val="0"/>
              <dgm:constr type="h" for="ch" forName="wedge2Tx" ptType="all" refPtType="all" refType="h" refFor="self" op="none" fact="0.260000" val="0"/>
              <dgm:constr type="l" for="ch" forName="wedge3" ptType="all" refPtType="all" refType="w" refFor="self" op="none" fact="0.080000" val="0"/>
              <dgm:constr type="t" for="ch" forName="wedge3" ptType="all" refPtType="all" refType="w" refFor="self" op="none" fact="0.080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170000" val="0"/>
              <dgm:constr type="t" for="ch" forName="wedge3Tx" ptType="all" refPtType="all" refType="h" refFor="self" op="none" fact="0.245000" val="0"/>
              <dgm:constr type="w" for="ch" forName="wedge3Tx" ptType="all" refPtType="all" refType="w" refFor="self" op="none" fact="0.285000" val="0"/>
              <dgm:constr type="h" for="ch" forName="wedge3Tx" ptType="all" refPtType="all" refType="h" refFor="self" op="none" fact="0.280000" val="0"/>
              <dgm:constr type="primFontSz" for="ch" ptType="node" refPtType="all" refType="none" refFor="self" op="equ" fact="1.000000" val="0"/>
            </dgm:constrLst>
          </dgm:if>
          <dgm:else name="Name6">
            <dgm:constrLst>
              <dgm:constr type="l" for="ch" forName="wedge1" ptType="all" refPtType="all" refType="w" refFor="self" op="none" fact="0.080000" val="0"/>
              <dgm:constr type="t" for="ch" forName="wedge1" ptType="all" refPtType="all" refType="w" refFor="self" op="none" fact="0.0800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45000" val="0"/>
              <dgm:constr type="t" for="ch" forName="wedge1Tx" ptType="all" refPtType="all" refType="h" refFor="self" op="none" fact="0.245000" val="0"/>
              <dgm:constr type="w" for="ch" forName="wedge1Tx" ptType="all" refPtType="all" refType="w" refFor="self" op="none" fact="0.285000" val="0"/>
              <dgm:constr type="h" for="ch" forName="wedge1Tx" ptType="all" refPtType="all" refType="h" refFor="self" op="none" fact="0.280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310000" val="0"/>
              <dgm:constr type="t" for="ch" forName="wedge2Tx" ptType="all" refPtType="all" refType="h" refFor="self" op="none" fact="0.610000" val="0"/>
              <dgm:constr type="w" for="ch" forName="wedge2Tx" ptType="all" refPtType="all" refType="w" refFor="self" op="none" fact="0.380000" val="0"/>
              <dgm:constr type="h" for="ch" forName="wedge2Tx" ptType="all" refPtType="all" refType="h" refFor="self" op="none" fact="0.260000" val="0"/>
              <dgm:constr type="l" for="ch" forName="wedge3" ptType="all" refPtType="all" refType="w" refFor="self" op="none" fact="0.036700" val="0"/>
              <dgm:constr type="t" for="ch" forName="wedge3" ptType="all" refPtType="all" refType="w" refFor="self" op="none" fact="0.055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140000" val="0"/>
              <dgm:constr type="t" for="ch" forName="wedge3Tx" ptType="all" refPtType="all" refType="h" refFor="self" op="none" fact="0.210000" val="0"/>
              <dgm:constr type="w" for="ch" forName="wedge3Tx" ptType="all" refPtType="all" refType="w" refFor="self" op="none" fact="0.285000" val="0"/>
              <dgm:constr type="h" for="ch" forName="wedge3Tx" ptType="all" refPtType="all" refType="h" refFor="self" op="none" fact="0.280000" val="0"/>
              <dgm:constr type="primFontSz" for="ch" ptType="node" refPtType="all" refType="none" refFor="self" op="equ" fact="1.000000" val="0"/>
            </dgm:constrLst>
          </dgm:else>
        </dgm:choose>
      </dgm:if>
      <dgm:if name="Name7" axis="ch" ptType="node" func="cnt" arg="none" op="equ" val="4">
        <dgm:choose name="Name8">
          <dgm:if name="Name9" func="var" arg="dir" op="equ" val="norm">
            <dgm:constrLst>
              <dgm:constr type="l" for="ch" forName="wedge1" ptType="all" refPtType="all" refType="w" refFor="self" op="none" fact="0.115400" val="0"/>
              <dgm:constr type="t" for="ch" forName="wedge1" ptType="all" refPtType="all" refType="w" refFor="self" op="none" fact="0.0446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45000" val="0"/>
              <dgm:constr type="t" for="ch" forName="wedge1Tx" ptType="all" refPtType="all" refType="h" refFor="self" op="none" fact="0.200000" val="0"/>
              <dgm:constr type="w" for="ch" forName="wedge1Tx" ptType="all" refPtType="all" refType="w" refFor="self" op="none" fact="0.310000" val="0"/>
              <dgm:constr type="h" for="ch" forName="wedge1Tx" ptType="all" refPtType="all" refType="h" refFor="self" op="none" fact="0.250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515000" val="0"/>
              <dgm:constr type="t" for="ch" forName="wedge2Tx" ptType="all" refPtType="all" refType="h" refFor="self" op="none" fact="0.515000" val="0"/>
              <dgm:constr type="w" for="ch" forName="wedge2Tx" ptType="all" refPtType="all" refType="w" refFor="self" op="none" fact="0.310000" val="0"/>
              <dgm:constr type="h" for="ch" forName="wedge2Tx" ptType="all" refPtType="all" refType="h" refFor="self" op="none" fact="0.250000" val="0"/>
              <dgm:constr type="l" for="ch" forName="wedge3" ptType="all" refPtType="all" refType="w" refFor="self" op="none" fact="0.080000" val="0"/>
              <dgm:constr type="t" for="ch" forName="wedge3" ptType="all" refPtType="all" refType="w" refFor="self" op="none" fact="0.080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175000" val="0"/>
              <dgm:constr type="t" for="ch" forName="wedge3Tx" ptType="all" refPtType="all" refType="h" refFor="self" op="none" fact="0.515000" val="0"/>
              <dgm:constr type="w" for="ch" forName="wedge3Tx" ptType="all" refPtType="all" refType="w" refFor="self" op="none" fact="0.310000" val="0"/>
              <dgm:constr type="h" for="ch" forName="wedge3Tx" ptType="all" refPtType="all" refType="h" refFor="self" op="none" fact="0.250000" val="0"/>
              <dgm:constr type="l" for="ch" forName="wedge4" ptType="all" refPtType="all" refType="w" refFor="self" op="none" fact="0.080000" val="0"/>
              <dgm:constr type="t" for="ch" forName="wedge4" ptType="all" refPtType="all" refType="h" refFor="self" op="none" fact="0.080000" val="0"/>
              <dgm:constr type="w" for="ch" forName="wedge4" ptType="all" refPtType="all" refType="w" refFor="self" op="none" fact="0.840000" val="0"/>
              <dgm:constr type="h" for="ch" forName="wedge4" ptType="all" refPtType="all" refType="h" refFor="self" op="none" fact="0.840000" val="0"/>
              <dgm:constr type="l" for="ch" forName="wedge4Tx" ptType="all" refPtType="all" refType="w" refFor="self" op="none" fact="0.175000" val="0"/>
              <dgm:constr type="t" for="ch" forName="wedge4Tx" ptType="all" refPtType="all" refType="h" refFor="self" op="none" fact="0.235000" val="0"/>
              <dgm:constr type="w" for="ch" forName="wedge4Tx" ptType="all" refPtType="all" refType="w" refFor="self" op="none" fact="0.310000" val="0"/>
              <dgm:constr type="h" for="ch" forName="wedge4Tx" ptType="all" refPtType="all" refType="h" refFor="self" op="none" fact="0.250000" val="0"/>
              <dgm:constr type="primFontSz" for="ch" ptType="node" refPtType="all" refType="none" refFor="self" op="equ" fact="1.000000" val="0"/>
            </dgm:constrLst>
          </dgm:if>
          <dgm:else name="Name10">
            <dgm:constrLst>
              <dgm:constr type="l" for="ch" forName="wedge1" ptType="all" refPtType="all" refType="w" refFor="self" op="none" fact="0.080000" val="0"/>
              <dgm:constr type="t" for="ch" forName="wedge1" ptType="all" refPtType="all" refType="w" refFor="self" op="none" fact="0.0800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15000" val="0"/>
              <dgm:constr type="t" for="ch" forName="wedge1Tx" ptType="all" refPtType="all" refType="h" refFor="self" op="none" fact="0.235000" val="0"/>
              <dgm:constr type="w" for="ch" forName="wedge1Tx" ptType="all" refPtType="all" refType="w" refFor="self" op="none" fact="0.310000" val="0"/>
              <dgm:constr type="h" for="ch" forName="wedge1Tx" ptType="all" refPtType="all" refType="h" refFor="self" op="none" fact="0.250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515000" val="0"/>
              <dgm:constr type="t" for="ch" forName="wedge2Tx" ptType="all" refPtType="all" refType="h" refFor="self" op="none" fact="0.515000" val="0"/>
              <dgm:constr type="w" for="ch" forName="wedge2Tx" ptType="all" refPtType="all" refType="w" refFor="self" op="none" fact="0.310000" val="0"/>
              <dgm:constr type="h" for="ch" forName="wedge2Tx" ptType="all" refPtType="all" refType="h" refFor="self" op="none" fact="0.250000" val="0"/>
              <dgm:constr type="l" for="ch" forName="wedge3" ptType="all" refPtType="all" refType="w" refFor="self" op="none" fact="0.080000" val="0"/>
              <dgm:constr type="t" for="ch" forName="wedge3" ptType="all" refPtType="all" refType="w" refFor="self" op="none" fact="0.080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175000" val="0"/>
              <dgm:constr type="t" for="ch" forName="wedge3Tx" ptType="all" refPtType="all" refType="h" refFor="self" op="none" fact="0.515000" val="0"/>
              <dgm:constr type="w" for="ch" forName="wedge3Tx" ptType="all" refPtType="all" refType="w" refFor="self" op="none" fact="0.310000" val="0"/>
              <dgm:constr type="h" for="ch" forName="wedge3Tx" ptType="all" refPtType="all" refType="h" refFor="self" op="none" fact="0.250000" val="0"/>
              <dgm:constr type="l" for="ch" forName="wedge4" ptType="all" refPtType="all" refType="w" refFor="self" op="none" fact="0.044600" val="0"/>
              <dgm:constr type="t" for="ch" forName="wedge4" ptType="all" refPtType="all" refType="h" refFor="self" op="none" fact="0.044600" val="0"/>
              <dgm:constr type="w" for="ch" forName="wedge4" ptType="all" refPtType="all" refType="w" refFor="self" op="none" fact="0.840000" val="0"/>
              <dgm:constr type="h" for="ch" forName="wedge4" ptType="all" refPtType="all" refType="h" refFor="self" op="none" fact="0.840000" val="0"/>
              <dgm:constr type="l" for="ch" forName="wedge4Tx" ptType="all" refPtType="all" refType="w" refFor="self" op="none" fact="0.145000" val="0"/>
              <dgm:constr type="t" for="ch" forName="wedge4Tx" ptType="all" refPtType="all" refType="h" refFor="self" op="none" fact="0.200000" val="0"/>
              <dgm:constr type="w" for="ch" forName="wedge4Tx" ptType="all" refPtType="all" refType="w" refFor="self" op="none" fact="0.310000" val="0"/>
              <dgm:constr type="h" for="ch" forName="wedge4Tx" ptType="all" refPtType="all" refType="h" refFor="self" op="none" fact="0.250000" val="0"/>
              <dgm:constr type="primFontSz" for="ch" ptType="node" refPtType="all" refType="none" refFor="self" op="equ" fact="1.000000" val="0"/>
            </dgm:constrLst>
          </dgm:else>
        </dgm:choose>
      </dgm:if>
      <dgm:if name="Name11" axis="ch" ptType="node" func="cnt" arg="none" op="equ" val="5">
        <dgm:choose name="Name12">
          <dgm:if name="Name13" func="var" arg="dir" op="equ" val="norm">
            <dgm:constrLst>
              <dgm:constr type="l" for="ch" forName="wedge1" ptType="all" refPtType="all" refType="w" refFor="self" op="none" fact="0.109400" val="0"/>
              <dgm:constr type="t" for="ch" forName="wedge1" ptType="all" refPtType="all" refType="w" refFor="self" op="none" fact="0.0395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40000" val="0"/>
              <dgm:constr type="t" for="ch" forName="wedge1Tx" ptType="all" refPtType="all" refType="h" refFor="self" op="none" fact="0.165000" val="0"/>
              <dgm:constr type="w" for="ch" forName="wedge1Tx" ptType="all" refPtType="all" refType="w" refFor="self" op="none" fact="0.285000" val="0"/>
              <dgm:constr type="h" for="ch" forName="wedge1Tx" ptType="all" refPtType="all" refType="h" refFor="self" op="none" fact="0.195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629000" val="0"/>
              <dgm:constr type="t" for="ch" forName="wedge2Tx" ptType="all" refPtType="all" refType="h" refFor="self" op="none" fact="0.460000" val="0"/>
              <dgm:constr type="w" for="ch" forName="wedge2Tx" ptType="all" refPtType="all" refType="w" refFor="self" op="none" fact="0.250000" val="0"/>
              <dgm:constr type="h" for="ch" forName="wedge2Tx" ptType="all" refPtType="all" refType="h" refFor="self" op="none" fact="0.211000" val="0"/>
              <dgm:constr type="l" for="ch" forName="wedge3" ptType="all" refPtType="all" refType="w" refFor="self" op="none" fact="0.080000" val="0"/>
              <dgm:constr type="t" for="ch" forName="wedge3" ptType="all" refPtType="all" refType="w" refFor="self" op="none" fact="0.080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350000" val="0"/>
              <dgm:constr type="t" for="ch" forName="wedge3Tx" ptType="all" refPtType="all" refType="h" refFor="self" op="none" fact="0.710000" val="0"/>
              <dgm:constr type="w" for="ch" forName="wedge3Tx" ptType="all" refPtType="all" refType="w" refFor="self" op="none" fact="0.300000" val="0"/>
              <dgm:constr type="h" for="ch" forName="wedge3Tx" ptType="all" refPtType="all" refType="h" refFor="self" op="none" fact="0.180000" val="0"/>
              <dgm:constr type="l" for="ch" forName="wedge4" ptType="all" refPtType="all" refType="w" refFor="self" op="none" fact="0.080000" val="0"/>
              <dgm:constr type="t" for="ch" forName="wedge4" ptType="all" refPtType="all" refType="h" refFor="self" op="none" fact="0.080000" val="0"/>
              <dgm:constr type="w" for="ch" forName="wedge4" ptType="all" refPtType="all" refType="w" refFor="self" op="none" fact="0.840000" val="0"/>
              <dgm:constr type="h" for="ch" forName="wedge4" ptType="all" refPtType="all" refType="h" refFor="self" op="none" fact="0.840000" val="0"/>
              <dgm:constr type="l" for="ch" forName="wedge4Tx" ptType="all" refPtType="all" refType="w" refFor="self" op="none" fact="0.120000" val="0"/>
              <dgm:constr type="t" for="ch" forName="wedge4Tx" ptType="all" refPtType="all" refType="h" refFor="self" op="none" fact="0.460000" val="0"/>
              <dgm:constr type="w" for="ch" forName="wedge4Tx" ptType="all" refPtType="all" refType="w" refFor="self" op="none" fact="0.250000" val="0"/>
              <dgm:constr type="h" for="ch" forName="wedge4Tx" ptType="all" refPtType="all" refType="h" refFor="self" op="none" fact="0.211000" val="0"/>
              <dgm:constr type="l" for="ch" forName="wedge5" ptType="all" refPtType="all" refType="w" refFor="self" op="none" fact="0.080000" val="0"/>
              <dgm:constr type="t" for="ch" forName="wedge5" ptType="all" refPtType="all" refType="h" refFor="self" op="none" fact="0.080000" val="0"/>
              <dgm:constr type="w" for="ch" forName="wedge5" ptType="all" refPtType="all" refType="w" refFor="self" op="none" fact="0.840000" val="0"/>
              <dgm:constr type="h" for="ch" forName="wedge5" ptType="all" refPtType="all" refType="h" refFor="self" op="none" fact="0.840000" val="0"/>
              <dgm:constr type="l" for="ch" forName="wedge5Tx" ptType="all" refPtType="all" refType="w" refFor="self" op="none" fact="0.202500" val="0"/>
              <dgm:constr type="t" for="ch" forName="wedge5Tx" ptType="all" refPtType="all" refType="h" refFor="self" op="none" fact="0.208000" val="0"/>
              <dgm:constr type="w" for="ch" forName="wedge5Tx" ptType="all" refPtType="all" refType="w" refFor="self" op="none" fact="0.285000" val="0"/>
              <dgm:constr type="h" for="ch" forName="wedge5Tx" ptType="all" refPtType="all" refType="h" refFor="self" op="none" fact="0.195000" val="0"/>
              <dgm:constr type="primFontSz" for="ch" ptType="node" refPtType="all" refType="none" refFor="self" op="equ" fact="1.000000" val="0"/>
            </dgm:constrLst>
          </dgm:if>
          <dgm:else name="Name14">
            <dgm:constrLst>
              <dgm:constr type="l" for="ch" forName="wedge1" ptType="all" refPtType="all" refType="w" refFor="self" op="none" fact="0.080000" val="0"/>
              <dgm:constr type="t" for="ch" forName="wedge1" ptType="all" refPtType="all" refType="w" refFor="self" op="none" fact="0.0800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10000" val="0"/>
              <dgm:constr type="t" for="ch" forName="wedge1Tx" ptType="all" refPtType="all" refType="h" refFor="self" op="none" fact="0.208000" val="0"/>
              <dgm:constr type="w" for="ch" forName="wedge1Tx" ptType="all" refPtType="all" refType="w" refFor="self" op="none" fact="0.285000" val="0"/>
              <dgm:constr type="h" for="ch" forName="wedge1Tx" ptType="all" refPtType="all" refType="h" refFor="self" op="none" fact="0.195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629000" val="0"/>
              <dgm:constr type="t" for="ch" forName="wedge2Tx" ptType="all" refPtType="all" refType="h" refFor="self" op="none" fact="0.460000" val="0"/>
              <dgm:constr type="w" for="ch" forName="wedge2Tx" ptType="all" refPtType="all" refType="w" refFor="self" op="none" fact="0.250000" val="0"/>
              <dgm:constr type="h" for="ch" forName="wedge2Tx" ptType="all" refPtType="all" refType="h" refFor="self" op="none" fact="0.211000" val="0"/>
              <dgm:constr type="l" for="ch" forName="wedge3" ptType="all" refPtType="all" refType="w" refFor="self" op="none" fact="0.080000" val="0"/>
              <dgm:constr type="t" for="ch" forName="wedge3" ptType="all" refPtType="all" refType="w" refFor="self" op="none" fact="0.080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350000" val="0"/>
              <dgm:constr type="t" for="ch" forName="wedge3Tx" ptType="all" refPtType="all" refType="h" refFor="self" op="none" fact="0.710000" val="0"/>
              <dgm:constr type="w" for="ch" forName="wedge3Tx" ptType="all" refPtType="all" refType="w" refFor="self" op="none" fact="0.300000" val="0"/>
              <dgm:constr type="h" for="ch" forName="wedge3Tx" ptType="all" refPtType="all" refType="h" refFor="self" op="none" fact="0.180000" val="0"/>
              <dgm:constr type="l" for="ch" forName="wedge4" ptType="all" refPtType="all" refType="w" refFor="self" op="none" fact="0.080000" val="0"/>
              <dgm:constr type="t" for="ch" forName="wedge4" ptType="all" refPtType="all" refType="h" refFor="self" op="none" fact="0.080000" val="0"/>
              <dgm:constr type="w" for="ch" forName="wedge4" ptType="all" refPtType="all" refType="w" refFor="self" op="none" fact="0.840000" val="0"/>
              <dgm:constr type="h" for="ch" forName="wedge4" ptType="all" refPtType="all" refType="h" refFor="self" op="none" fact="0.840000" val="0"/>
              <dgm:constr type="l" for="ch" forName="wedge4Tx" ptType="all" refPtType="all" refType="w" refFor="self" op="none" fact="0.120000" val="0"/>
              <dgm:constr type="t" for="ch" forName="wedge4Tx" ptType="all" refPtType="all" refType="h" refFor="self" op="none" fact="0.460000" val="0"/>
              <dgm:constr type="w" for="ch" forName="wedge4Tx" ptType="all" refPtType="all" refType="w" refFor="self" op="none" fact="0.250000" val="0"/>
              <dgm:constr type="h" for="ch" forName="wedge4Tx" ptType="all" refPtType="all" refType="h" refFor="self" op="none" fact="0.211000" val="0"/>
              <dgm:constr type="l" for="ch" forName="wedge5" ptType="all" refPtType="all" refType="w" refFor="self" op="none" fact="0.050600" val="0"/>
              <dgm:constr type="t" for="ch" forName="wedge5" ptType="all" refPtType="all" refType="h" refFor="self" op="none" fact="0.039500" val="0"/>
              <dgm:constr type="w" for="ch" forName="wedge5" ptType="all" refPtType="all" refType="w" refFor="self" op="none" fact="0.840000" val="0"/>
              <dgm:constr type="h" for="ch" forName="wedge5" ptType="all" refPtType="all" refType="h" refFor="self" op="none" fact="0.840000" val="0"/>
              <dgm:constr type="l" for="ch" forName="wedge5Tx" ptType="all" refPtType="all" refType="w" refFor="self" op="none" fact="0.180000" val="0"/>
              <dgm:constr type="t" for="ch" forName="wedge5Tx" ptType="all" refPtType="all" refType="h" refFor="self" op="none" fact="0.165000" val="0"/>
              <dgm:constr type="w" for="ch" forName="wedge5Tx" ptType="all" refPtType="all" refType="w" refFor="self" op="none" fact="0.285000" val="0"/>
              <dgm:constr type="h" for="ch" forName="wedge5Tx" ptType="all" refPtType="all" refType="h" refFor="self" op="none" fact="0.195000" val="0"/>
              <dgm:constr type="primFontSz" for="ch" ptType="node" refPtType="all" refType="none" refFor="self" op="equ" fact="1.000000" val="0"/>
            </dgm:constrLst>
          </dgm:else>
        </dgm:choose>
      </dgm:if>
      <dgm:if name="Name15" axis="ch" ptType="node" func="cnt" arg="none" op="equ" val="6">
        <dgm:choose name="Name16">
          <dgm:if name="Name17" func="var" arg="dir" op="equ" val="norm">
            <dgm:constrLst>
              <dgm:constr type="l" for="ch" forName="wedge1" ptType="all" refPtType="all" refType="w" refFor="self" op="none" fact="0.105000" val="0"/>
              <dgm:constr type="t" for="ch" forName="wedge1" ptType="all" refPtType="all" refType="w" refFor="self" op="none" fact="0.0367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34000" val="0"/>
              <dgm:constr type="t" for="ch" forName="wedge1Tx" ptType="all" refPtType="all" refType="h" refFor="self" op="none" fact="0.126700" val="0"/>
              <dgm:constr type="w" for="ch" forName="wedge1Tx" ptType="all" refPtType="all" refType="w" refFor="self" op="none" fact="0.245000" val="0"/>
              <dgm:constr type="h" for="ch" forName="wedge1Tx" ptType="all" refPtType="all" refType="h" refFor="self" op="none" fact="0.180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655000" val="0"/>
              <dgm:constr type="t" for="ch" forName="wedge2Tx" ptType="all" refPtType="all" refType="h" refFor="self" op="none" fact="0.415000" val="0"/>
              <dgm:constr type="w" for="ch" forName="wedge2Tx" ptType="all" refPtType="all" refType="w" refFor="self" op="none" fact="0.254000" val="0"/>
              <dgm:constr type="h" for="ch" forName="wedge2Tx" ptType="all" refPtType="all" refType="h" refFor="self" op="none" fact="0.170000" val="0"/>
              <dgm:constr type="l" for="ch" forName="wedge3" ptType="all" refPtType="all" refType="w" refFor="self" op="none" fact="0.080000" val="0"/>
              <dgm:constr type="t" for="ch" forName="wedge3" ptType="all" refPtType="all" refType="w" refFor="self" op="none" fact="0.080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509000" val="0"/>
              <dgm:constr type="t" for="ch" forName="wedge3Tx" ptType="all" refPtType="all" refType="h" refFor="self" op="none" fact="0.650000" val="0"/>
              <dgm:constr type="w" for="ch" forName="wedge3Tx" ptType="all" refPtType="all" refType="w" refFor="self" op="none" fact="0.245000" val="0"/>
              <dgm:constr type="h" for="ch" forName="wedge3Tx" ptType="all" refPtType="all" refType="h" refFor="self" op="none" fact="0.180000" val="0"/>
              <dgm:constr type="l" for="ch" forName="wedge4" ptType="all" refPtType="all" refType="w" refFor="self" op="none" fact="0.080000" val="0"/>
              <dgm:constr type="t" for="ch" forName="wedge4" ptType="all" refPtType="all" refType="h" refFor="self" op="none" fact="0.080000" val="0"/>
              <dgm:constr type="w" for="ch" forName="wedge4" ptType="all" refPtType="all" refType="w" refFor="self" op="none" fact="0.840000" val="0"/>
              <dgm:constr type="h" for="ch" forName="wedge4" ptType="all" refPtType="all" refType="h" refFor="self" op="none" fact="0.840000" val="0"/>
              <dgm:constr type="l" for="ch" forName="wedge4Tx" ptType="all" refPtType="all" refType="w" refFor="self" op="none" fact="0.246000" val="0"/>
              <dgm:constr type="t" for="ch" forName="wedge4Tx" ptType="all" refPtType="all" refType="h" refFor="self" op="none" fact="0.650000" val="0"/>
              <dgm:constr type="w" for="ch" forName="wedge4Tx" ptType="all" refPtType="all" refType="w" refFor="self" op="none" fact="0.245000" val="0"/>
              <dgm:constr type="h" for="ch" forName="wedge4Tx" ptType="all" refPtType="all" refType="h" refFor="self" op="none" fact="0.180000" val="0"/>
              <dgm:constr type="l" for="ch" forName="wedge5" ptType="all" refPtType="all" refType="w" refFor="self" op="none" fact="0.080000" val="0"/>
              <dgm:constr type="t" for="ch" forName="wedge5" ptType="all" refPtType="all" refType="h" refFor="self" op="none" fact="0.080000" val="0"/>
              <dgm:constr type="w" for="ch" forName="wedge5" ptType="all" refPtType="all" refType="w" refFor="self" op="none" fact="0.840000" val="0"/>
              <dgm:constr type="h" for="ch" forName="wedge5" ptType="all" refPtType="all" refType="h" refFor="self" op="none" fact="0.840000" val="0"/>
              <dgm:constr type="l" for="ch" forName="wedge5Tx" ptType="all" refPtType="all" refType="w" refFor="self" op="none" fact="0.093000" val="0"/>
              <dgm:constr type="t" for="ch" forName="wedge5Tx" ptType="all" refPtType="all" refType="h" refFor="self" op="none" fact="0.415000" val="0"/>
              <dgm:constr type="w" for="ch" forName="wedge5Tx" ptType="all" refPtType="all" refType="w" refFor="self" op="none" fact="0.254000" val="0"/>
              <dgm:constr type="h" for="ch" forName="wedge5Tx" ptType="all" refPtType="all" refType="h" refFor="self" op="none" fact="0.170000" val="0"/>
              <dgm:constr type="l" for="ch" forName="wedge6" ptType="all" refPtType="all" refType="w" refFor="self" op="none" fact="0.080000" val="0"/>
              <dgm:constr type="t" for="ch" forName="wedge6" ptType="all" refPtType="all" refType="h" refFor="self" op="none" fact="0.080000" val="0"/>
              <dgm:constr type="w" for="ch" forName="wedge6" ptType="all" refPtType="all" refType="w" refFor="self" op="none" fact="0.840000" val="0"/>
              <dgm:constr type="h" for="ch" forName="wedge6" ptType="all" refPtType="all" refType="h" refFor="self" op="none" fact="0.840000" val="0"/>
              <dgm:constr type="l" for="ch" forName="wedge6Tx" ptType="all" refPtType="all" refType="w" refFor="self" op="none" fact="0.246000" val="0"/>
              <dgm:constr type="t" for="ch" forName="wedge6Tx" ptType="all" refPtType="all" refType="h" refFor="self" op="none" fact="0.170000" val="0"/>
              <dgm:constr type="w" for="ch" forName="wedge6Tx" ptType="all" refPtType="all" refType="w" refFor="self" op="none" fact="0.245000" val="0"/>
              <dgm:constr type="h" for="ch" forName="wedge6Tx" ptType="all" refPtType="all" refType="h" refFor="self" op="none" fact="0.180000" val="0"/>
              <dgm:constr type="primFontSz" for="ch" ptType="node" refPtType="all" refType="none" refFor="self" op="equ" fact="1.000000" val="0"/>
            </dgm:constrLst>
          </dgm:if>
          <dgm:else name="Name18">
            <dgm:constrLst>
              <dgm:constr type="l" for="ch" forName="wedge1" ptType="all" refPtType="all" refType="w" refFor="self" op="none" fact="0.080000" val="0"/>
              <dgm:constr type="t" for="ch" forName="wedge1" ptType="all" refPtType="all" refType="w" refFor="self" op="none" fact="0.0800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09000" val="0"/>
              <dgm:constr type="t" for="ch" forName="wedge1Tx" ptType="all" refPtType="all" refType="h" refFor="self" op="none" fact="0.170000" val="0"/>
              <dgm:constr type="w" for="ch" forName="wedge1Tx" ptType="all" refPtType="all" refType="w" refFor="self" op="none" fact="0.245000" val="0"/>
              <dgm:constr type="h" for="ch" forName="wedge1Tx" ptType="all" refPtType="all" refType="h" refFor="self" op="none" fact="0.180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655000" val="0"/>
              <dgm:constr type="t" for="ch" forName="wedge2Tx" ptType="all" refPtType="all" refType="h" refFor="self" op="none" fact="0.415000" val="0"/>
              <dgm:constr type="w" for="ch" forName="wedge2Tx" ptType="all" refPtType="all" refType="w" refFor="self" op="none" fact="0.254000" val="0"/>
              <dgm:constr type="h" for="ch" forName="wedge2Tx" ptType="all" refPtType="all" refType="h" refFor="self" op="none" fact="0.170000" val="0"/>
              <dgm:constr type="l" for="ch" forName="wedge3" ptType="all" refPtType="all" refType="w" refFor="self" op="none" fact="0.080000" val="0"/>
              <dgm:constr type="t" for="ch" forName="wedge3" ptType="all" refPtType="all" refType="w" refFor="self" op="none" fact="0.080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509000" val="0"/>
              <dgm:constr type="t" for="ch" forName="wedge3Tx" ptType="all" refPtType="all" refType="h" refFor="self" op="none" fact="0.650000" val="0"/>
              <dgm:constr type="w" for="ch" forName="wedge3Tx" ptType="all" refPtType="all" refType="w" refFor="self" op="none" fact="0.245000" val="0"/>
              <dgm:constr type="h" for="ch" forName="wedge3Tx" ptType="all" refPtType="all" refType="h" refFor="self" op="none" fact="0.180000" val="0"/>
              <dgm:constr type="l" for="ch" forName="wedge4" ptType="all" refPtType="all" refType="w" refFor="self" op="none" fact="0.080000" val="0"/>
              <dgm:constr type="t" for="ch" forName="wedge4" ptType="all" refPtType="all" refType="h" refFor="self" op="none" fact="0.080000" val="0"/>
              <dgm:constr type="w" for="ch" forName="wedge4" ptType="all" refPtType="all" refType="w" refFor="self" op="none" fact="0.840000" val="0"/>
              <dgm:constr type="h" for="ch" forName="wedge4" ptType="all" refPtType="all" refType="h" refFor="self" op="none" fact="0.840000" val="0"/>
              <dgm:constr type="l" for="ch" forName="wedge4Tx" ptType="all" refPtType="all" refType="w" refFor="self" op="none" fact="0.246000" val="0"/>
              <dgm:constr type="t" for="ch" forName="wedge4Tx" ptType="all" refPtType="all" refType="h" refFor="self" op="none" fact="0.650000" val="0"/>
              <dgm:constr type="w" for="ch" forName="wedge4Tx" ptType="all" refPtType="all" refType="w" refFor="self" op="none" fact="0.245000" val="0"/>
              <dgm:constr type="h" for="ch" forName="wedge4Tx" ptType="all" refPtType="all" refType="h" refFor="self" op="none" fact="0.180000" val="0"/>
              <dgm:constr type="l" for="ch" forName="wedge5" ptType="all" refPtType="all" refType="w" refFor="self" op="none" fact="0.080000" val="0"/>
              <dgm:constr type="t" for="ch" forName="wedge5" ptType="all" refPtType="all" refType="h" refFor="self" op="none" fact="0.080000" val="0"/>
              <dgm:constr type="w" for="ch" forName="wedge5" ptType="all" refPtType="all" refType="w" refFor="self" op="none" fact="0.840000" val="0"/>
              <dgm:constr type="h" for="ch" forName="wedge5" ptType="all" refPtType="all" refType="h" refFor="self" op="none" fact="0.840000" val="0"/>
              <dgm:constr type="l" for="ch" forName="wedge5Tx" ptType="all" refPtType="all" refType="w" refFor="self" op="none" fact="0.093000" val="0"/>
              <dgm:constr type="t" for="ch" forName="wedge5Tx" ptType="all" refPtType="all" refType="h" refFor="self" op="none" fact="0.415000" val="0"/>
              <dgm:constr type="w" for="ch" forName="wedge5Tx" ptType="all" refPtType="all" refType="w" refFor="self" op="none" fact="0.254000" val="0"/>
              <dgm:constr type="h" for="ch" forName="wedge5Tx" ptType="all" refPtType="all" refType="h" refFor="self" op="none" fact="0.170000" val="0"/>
              <dgm:constr type="l" for="ch" forName="wedge6" ptType="all" refPtType="all" refType="w" refFor="self" op="none" fact="0.055000" val="0"/>
              <dgm:constr type="t" for="ch" forName="wedge6" ptType="all" refPtType="all" refType="h" refFor="self" op="none" fact="0.036700" val="0"/>
              <dgm:constr type="w" for="ch" forName="wedge6" ptType="all" refPtType="all" refType="w" refFor="self" op="none" fact="0.840000" val="0"/>
              <dgm:constr type="h" for="ch" forName="wedge6" ptType="all" refPtType="all" refType="h" refFor="self" op="none" fact="0.840000" val="0"/>
              <dgm:constr type="l" for="ch" forName="wedge6Tx" ptType="all" refPtType="all" refType="w" refFor="self" op="none" fact="0.221000" val="0"/>
              <dgm:constr type="t" for="ch" forName="wedge6Tx" ptType="all" refPtType="all" refType="h" refFor="self" op="none" fact="0.126700" val="0"/>
              <dgm:constr type="w" for="ch" forName="wedge6Tx" ptType="all" refPtType="all" refType="w" refFor="self" op="none" fact="0.245000" val="0"/>
              <dgm:constr type="h" for="ch" forName="wedge6Tx" ptType="all" refPtType="all" refType="h" refFor="self" op="none" fact="0.180000" val="0"/>
              <dgm:constr type="primFontSz" for="ch" ptType="node" refPtType="all" refType="none" refFor="self" op="equ" fact="1.000000" val="0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ptType="all" refPtType="all" refType="w" refFor="self" op="none" fact="0.101700" val="0"/>
              <dgm:constr type="t" for="ch" forName="wedge1" ptType="all" refPtType="all" refType="w" refFor="self" op="none" fact="0.0350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30000" val="0"/>
              <dgm:constr type="t" for="ch" forName="wedge1Tx" ptType="all" refPtType="all" refType="h" refFor="self" op="none" fact="0.115000" val="0"/>
              <dgm:constr type="w" for="ch" forName="wedge1Tx" ptType="all" refPtType="all" refType="w" refFor="self" op="none" fact="0.230000" val="0"/>
              <dgm:constr type="h" for="ch" forName="wedge1Tx" ptType="all" refPtType="all" refType="h" refFor="self" op="none" fact="0.145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655000" val="0"/>
              <dgm:constr type="t" for="ch" forName="wedge2Tx" ptType="all" refPtType="all" refType="h" refFor="self" op="none" fact="0.380000" val="0"/>
              <dgm:constr type="w" for="ch" forName="wedge2Tx" ptType="all" refPtType="all" refType="w" refFor="self" op="none" fact="0.244000" val="0"/>
              <dgm:constr type="h" for="ch" forName="wedge2Tx" ptType="all" refPtType="all" refType="h" refFor="self" op="none" fact="0.155000" val="0"/>
              <dgm:constr type="l" for="ch" forName="wedge3" ptType="all" refPtType="all" refType="w" refFor="self" op="none" fact="0.080000" val="0"/>
              <dgm:constr type="t" for="ch" forName="wedge3" ptType="all" refPtType="all" refType="w" refFor="self" op="none" fact="0.080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620000" val="0"/>
              <dgm:constr type="t" for="ch" forName="wedge3Tx" ptType="all" refPtType="all" refType="h" refFor="self" op="none" fact="0.580000" val="0"/>
              <dgm:constr type="w" for="ch" forName="wedge3Tx" ptType="all" refPtType="all" refType="w" refFor="self" op="none" fact="0.220000" val="0"/>
              <dgm:constr type="h" for="ch" forName="wedge3Tx" ptType="all" refPtType="all" refType="h" refFor="self" op="none" fact="0.160000" val="0"/>
              <dgm:constr type="l" for="ch" forName="wedge4" ptType="all" refPtType="all" refType="w" refFor="self" op="none" fact="0.080000" val="0"/>
              <dgm:constr type="t" for="ch" forName="wedge4" ptType="all" refPtType="all" refType="h" refFor="self" op="none" fact="0.080000" val="0"/>
              <dgm:constr type="w" for="ch" forName="wedge4" ptType="all" refPtType="all" refType="w" refFor="self" op="none" fact="0.840000" val="0"/>
              <dgm:constr type="h" for="ch" forName="wedge4" ptType="all" refPtType="all" refType="h" refFor="self" op="none" fact="0.840000" val="0"/>
              <dgm:constr type="l" for="ch" forName="wedge4Tx" ptType="all" refPtType="all" refType="w" refFor="self" op="none" fact="0.387500" val="0"/>
              <dgm:constr type="t" for="ch" forName="wedge4Tx" ptType="all" refPtType="all" refType="h" refFor="self" op="none" fact="0.740000" val="0"/>
              <dgm:constr type="w" for="ch" forName="wedge4Tx" ptType="all" refPtType="all" refType="w" refFor="self" op="none" fact="0.225000" val="0"/>
              <dgm:constr type="h" for="ch" forName="wedge4Tx" ptType="all" refPtType="all" refType="h" refFor="self" op="none" fact="0.160000" val="0"/>
              <dgm:constr type="l" for="ch" forName="wedge5" ptType="all" refPtType="all" refType="w" refFor="self" op="none" fact="0.080000" val="0"/>
              <dgm:constr type="t" for="ch" forName="wedge5" ptType="all" refPtType="all" refType="h" refFor="self" op="none" fact="0.080000" val="0"/>
              <dgm:constr type="w" for="ch" forName="wedge5" ptType="all" refPtType="all" refType="w" refFor="self" op="none" fact="0.840000" val="0"/>
              <dgm:constr type="h" for="ch" forName="wedge5" ptType="all" refPtType="all" refType="h" refFor="self" op="none" fact="0.840000" val="0"/>
              <dgm:constr type="l" for="ch" forName="wedge5Tx" ptType="all" refPtType="all" refType="w" refFor="self" op="none" fact="0.160000" val="0"/>
              <dgm:constr type="t" for="ch" forName="wedge5Tx" ptType="all" refPtType="all" refType="h" refFor="self" op="none" fact="0.580000" val="0"/>
              <dgm:constr type="w" for="ch" forName="wedge5Tx" ptType="all" refPtType="all" refType="w" refFor="self" op="none" fact="0.220000" val="0"/>
              <dgm:constr type="h" for="ch" forName="wedge5Tx" ptType="all" refPtType="all" refType="h" refFor="self" op="none" fact="0.160000" val="0"/>
              <dgm:constr type="l" for="ch" forName="wedge6" ptType="all" refPtType="all" refType="w" refFor="self" op="none" fact="0.080000" val="0"/>
              <dgm:constr type="t" for="ch" forName="wedge6" ptType="all" refPtType="all" refType="h" refFor="self" op="none" fact="0.080000" val="0"/>
              <dgm:constr type="w" for="ch" forName="wedge6" ptType="all" refPtType="all" refType="w" refFor="self" op="none" fact="0.840000" val="0"/>
              <dgm:constr type="h" for="ch" forName="wedge6" ptType="all" refPtType="all" refType="h" refFor="self" op="none" fact="0.840000" val="0"/>
              <dgm:constr type="l" for="ch" forName="wedge6Tx" ptType="all" refPtType="all" refType="w" refFor="self" op="none" fact="0.101000" val="0"/>
              <dgm:constr type="t" for="ch" forName="wedge6Tx" ptType="all" refPtType="all" refType="h" refFor="self" op="none" fact="0.380000" val="0"/>
              <dgm:constr type="w" for="ch" forName="wedge6Tx" ptType="all" refPtType="all" refType="w" refFor="self" op="none" fact="0.244000" val="0"/>
              <dgm:constr type="h" for="ch" forName="wedge6Tx" ptType="all" refPtType="all" refType="h" refFor="self" op="none" fact="0.155000" val="0"/>
              <dgm:constr type="l" for="ch" forName="wedge7" ptType="all" refPtType="all" refType="w" refFor="self" op="none" fact="0.080000" val="0"/>
              <dgm:constr type="t" for="ch" forName="wedge7" ptType="all" refPtType="all" refType="h" refFor="self" op="none" fact="0.080000" val="0"/>
              <dgm:constr type="w" for="ch" forName="wedge7" ptType="all" refPtType="all" refType="w" refFor="self" op="none" fact="0.840000" val="0"/>
              <dgm:constr type="h" for="ch" forName="wedge7" ptType="all" refPtType="all" refType="h" refFor="self" op="none" fact="0.840000" val="0"/>
              <dgm:constr type="l" for="ch" forName="wedge7Tx" ptType="all" refPtType="all" refType="w" refFor="self" op="none" fact="0.262000" val="0"/>
              <dgm:constr type="t" for="ch" forName="wedge7Tx" ptType="all" refPtType="all" refType="h" refFor="self" op="none" fact="0.160000" val="0"/>
              <dgm:constr type="w" for="ch" forName="wedge7Tx" ptType="all" refPtType="all" refType="w" refFor="self" op="none" fact="0.230000" val="0"/>
              <dgm:constr type="h" for="ch" forName="wedge7Tx" ptType="all" refPtType="all" refType="h" refFor="self" op="none" fact="0.145000" val="0"/>
              <dgm:constr type="primFontSz" for="ch" ptType="node" refPtType="all" refType="none" refFor="self" op="equ" fact="1.000000" val="0"/>
            </dgm:constrLst>
          </dgm:if>
          <dgm:else name="Name22">
            <dgm:constrLst>
              <dgm:constr type="l" for="ch" forName="wedge1" ptType="all" refPtType="all" refType="w" refFor="self" op="none" fact="0.080000" val="0"/>
              <dgm:constr type="t" for="ch" forName="wedge1" ptType="all" refPtType="all" refType="w" refFor="self" op="none" fact="0.080000" val="0"/>
              <dgm:constr type="w" for="ch" forName="wedge1" ptType="all" refPtType="all" refType="w" refFor="self" op="none" fact="0.840000" val="0"/>
              <dgm:constr type="h" for="ch" forName="wedge1" ptType="all" refPtType="all" refType="h" refFor="self" op="none" fact="0.840000" val="0"/>
              <dgm:constr type="l" for="ch" forName="wedge1Tx" ptType="all" refPtType="all" refType="w" refFor="self" op="none" fact="0.508000" val="0"/>
              <dgm:constr type="t" for="ch" forName="wedge1Tx" ptType="all" refPtType="all" refType="h" refFor="self" op="none" fact="0.160000" val="0"/>
              <dgm:constr type="w" for="ch" forName="wedge1Tx" ptType="all" refPtType="all" refType="w" refFor="self" op="none" fact="0.230000" val="0"/>
              <dgm:constr type="h" for="ch" forName="wedge1Tx" ptType="all" refPtType="all" refType="h" refFor="self" op="none" fact="0.145000" val="0"/>
              <dgm:constr type="l" for="ch" forName="wedge2" ptType="all" refPtType="all" refType="w" refFor="self" op="none" fact="0.080000" val="0"/>
              <dgm:constr type="t" for="ch" forName="wedge2" ptType="all" refPtType="all" refType="w" refFor="self" op="none" fact="0.080000" val="0"/>
              <dgm:constr type="w" for="ch" forName="wedge2" ptType="all" refPtType="all" refType="w" refFor="self" op="none" fact="0.840000" val="0"/>
              <dgm:constr type="h" for="ch" forName="wedge2" ptType="all" refPtType="all" refType="h" refFor="self" op="none" fact="0.840000" val="0"/>
              <dgm:constr type="l" for="ch" forName="wedge2Tx" ptType="all" refPtType="all" refType="w" refFor="self" op="none" fact="0.655000" val="0"/>
              <dgm:constr type="t" for="ch" forName="wedge2Tx" ptType="all" refPtType="all" refType="h" refFor="self" op="none" fact="0.380000" val="0"/>
              <dgm:constr type="w" for="ch" forName="wedge2Tx" ptType="all" refPtType="all" refType="w" refFor="self" op="none" fact="0.244000" val="0"/>
              <dgm:constr type="h" for="ch" forName="wedge2Tx" ptType="all" refPtType="all" refType="h" refFor="self" op="none" fact="0.155000" val="0"/>
              <dgm:constr type="l" for="ch" forName="wedge3" ptType="all" refPtType="all" refType="w" refFor="self" op="none" fact="0.080000" val="0"/>
              <dgm:constr type="t" for="ch" forName="wedge3" ptType="all" refPtType="all" refType="w" refFor="self" op="none" fact="0.080000" val="0"/>
              <dgm:constr type="w" for="ch" forName="wedge3" ptType="all" refPtType="all" refType="w" refFor="self" op="none" fact="0.840000" val="0"/>
              <dgm:constr type="h" for="ch" forName="wedge3" ptType="all" refPtType="all" refType="h" refFor="self" op="none" fact="0.840000" val="0"/>
              <dgm:constr type="l" for="ch" forName="wedge3Tx" ptType="all" refPtType="all" refType="w" refFor="self" op="none" fact="0.620000" val="0"/>
              <dgm:constr type="t" for="ch" forName="wedge3Tx" ptType="all" refPtType="all" refType="h" refFor="self" op="none" fact="0.580000" val="0"/>
              <dgm:constr type="w" for="ch" forName="wedge3Tx" ptType="all" refPtType="all" refType="w" refFor="self" op="none" fact="0.220000" val="0"/>
              <dgm:constr type="h" for="ch" forName="wedge3Tx" ptType="all" refPtType="all" refType="h" refFor="self" op="none" fact="0.160000" val="0"/>
              <dgm:constr type="l" for="ch" forName="wedge4" ptType="all" refPtType="all" refType="w" refFor="self" op="none" fact="0.080000" val="0"/>
              <dgm:constr type="t" for="ch" forName="wedge4" ptType="all" refPtType="all" refType="h" refFor="self" op="none" fact="0.080000" val="0"/>
              <dgm:constr type="w" for="ch" forName="wedge4" ptType="all" refPtType="all" refType="w" refFor="self" op="none" fact="0.840000" val="0"/>
              <dgm:constr type="h" for="ch" forName="wedge4" ptType="all" refPtType="all" refType="h" refFor="self" op="none" fact="0.840000" val="0"/>
              <dgm:constr type="l" for="ch" forName="wedge4Tx" ptType="all" refPtType="all" refType="w" refFor="self" op="none" fact="0.387500" val="0"/>
              <dgm:constr type="t" for="ch" forName="wedge4Tx" ptType="all" refPtType="all" refType="h" refFor="self" op="none" fact="0.740000" val="0"/>
              <dgm:constr type="w" for="ch" forName="wedge4Tx" ptType="all" refPtType="all" refType="w" refFor="self" op="none" fact="0.225000" val="0"/>
              <dgm:constr type="h" for="ch" forName="wedge4Tx" ptType="all" refPtType="all" refType="h" refFor="self" op="none" fact="0.160000" val="0"/>
              <dgm:constr type="l" for="ch" forName="wedge5" ptType="all" refPtType="all" refType="w" refFor="self" op="none" fact="0.080000" val="0"/>
              <dgm:constr type="t" for="ch" forName="wedge5" ptType="all" refPtType="all" refType="h" refFor="self" op="none" fact="0.080000" val="0"/>
              <dgm:constr type="w" for="ch" forName="wedge5" ptType="all" refPtType="all" refType="w" refFor="self" op="none" fact="0.840000" val="0"/>
              <dgm:constr type="h" for="ch" forName="wedge5" ptType="all" refPtType="all" refType="h" refFor="self" op="none" fact="0.840000" val="0"/>
              <dgm:constr type="l" for="ch" forName="wedge5Tx" ptType="all" refPtType="all" refType="w" refFor="self" op="none" fact="0.160000" val="0"/>
              <dgm:constr type="t" for="ch" forName="wedge5Tx" ptType="all" refPtType="all" refType="h" refFor="self" op="none" fact="0.580000" val="0"/>
              <dgm:constr type="w" for="ch" forName="wedge5Tx" ptType="all" refPtType="all" refType="w" refFor="self" op="none" fact="0.220000" val="0"/>
              <dgm:constr type="h" for="ch" forName="wedge5Tx" ptType="all" refPtType="all" refType="h" refFor="self" op="none" fact="0.160000" val="0"/>
              <dgm:constr type="l" for="ch" forName="wedge6" ptType="all" refPtType="all" refType="w" refFor="self" op="none" fact="0.080000" val="0"/>
              <dgm:constr type="t" for="ch" forName="wedge6" ptType="all" refPtType="all" refType="h" refFor="self" op="none" fact="0.080000" val="0"/>
              <dgm:constr type="w" for="ch" forName="wedge6" ptType="all" refPtType="all" refType="w" refFor="self" op="none" fact="0.840000" val="0"/>
              <dgm:constr type="h" for="ch" forName="wedge6" ptType="all" refPtType="all" refType="h" refFor="self" op="none" fact="0.840000" val="0"/>
              <dgm:constr type="l" for="ch" forName="wedge6Tx" ptType="all" refPtType="all" refType="w" refFor="self" op="none" fact="0.101000" val="0"/>
              <dgm:constr type="t" for="ch" forName="wedge6Tx" ptType="all" refPtType="all" refType="h" refFor="self" op="none" fact="0.380000" val="0"/>
              <dgm:constr type="w" for="ch" forName="wedge6Tx" ptType="all" refPtType="all" refType="w" refFor="self" op="none" fact="0.244000" val="0"/>
              <dgm:constr type="h" for="ch" forName="wedge6Tx" ptType="all" refPtType="all" refType="h" refFor="self" op="none" fact="0.155000" val="0"/>
              <dgm:constr type="l" for="ch" forName="wedge7" ptType="all" refPtType="all" refType="w" refFor="self" op="none" fact="0.058300" val="0"/>
              <dgm:constr type="t" for="ch" forName="wedge7" ptType="all" refPtType="all" refType="h" refFor="self" op="none" fact="0.035000" val="0"/>
              <dgm:constr type="w" for="ch" forName="wedge7" ptType="all" refPtType="all" refType="w" refFor="self" op="none" fact="0.840000" val="0"/>
              <dgm:constr type="h" for="ch" forName="wedge7" ptType="all" refPtType="all" refType="h" refFor="self" op="none" fact="0.840000" val="0"/>
              <dgm:constr type="l" for="ch" forName="wedge7Tx" ptType="all" refPtType="all" refType="w" refFor="self" op="none" fact="0.240300" val="0"/>
              <dgm:constr type="t" for="ch" forName="wedge7Tx" ptType="all" refPtType="all" refType="h" refFor="self" op="none" fact="0.115000" val="0"/>
              <dgm:constr type="w" for="ch" forName="wedge7Tx" ptType="all" refPtType="all" refType="w" refFor="self" op="none" fact="0.230000" val="0"/>
              <dgm:constr type="h" for="ch" forName="wedge7Tx" ptType="all" refPtType="all" refType="h" refFor="self" op="none" fact="0.145000" val="0"/>
              <dgm:constr type="primFontSz" for="ch" ptType="node" refPtType="all" refType="none" refFor="self" op="equ" fact="1.000000" val="0"/>
            </dgm:constrLst>
          </dgm:else>
        </dgm:choose>
      </dgm:else>
    </dgm:choose>
    <dgm:choose name="Name23">
      <dgm:if name="Name24" axis="ch" ptType="node" func="cnt" arg="none" op="gte" val="1">
        <dgm:layoutNode name="wedge1">
          <dgm:alg type="sp"/>
          <dgm:constrLst/>
          <dgm:ruleLst/>
          <dgm:choose name="Name25">
            <dgm:if name="Name26" axis="ch" ptType="node" func="cnt" arg="none" op="equ" val="1">
              <dgm:shape rot="0.000000" type="ellipse" r:blip="" blipPhldr="0" lkTxEntry="0" zOrderOff="0" hideGeom="0">
                <dgm:adjLst/>
              </dgm:shape>
            </dgm:if>
            <dgm:if name="Name27" axis="ch" ptType="node" func="cnt" arg="none" op="equ" val="2">
              <dgm:shape rot="0.000000" type="pie" r:blip="" blipPhldr="0" lkTxEntry="0" zOrderOff="0" hideGeom="0">
                <dgm:adjLst>
                  <dgm:adj idx="1" val="270.000000"/>
                  <dgm:adj idx="2" val="90.000000"/>
                </dgm:adjLst>
              </dgm:shape>
            </dgm:if>
            <dgm:if name="Name28" axis="ch" ptType="node" func="cnt" arg="none" op="equ" val="3">
              <dgm:shape rot="0.000000" type="pie" r:blip="" blipPhldr="0" lkTxEntry="0" zOrderOff="0" hideGeom="0">
                <dgm:adjLst>
                  <dgm:adj idx="1" val="270.000000"/>
                  <dgm:adj idx="2" val="30.000000"/>
                </dgm:adjLst>
              </dgm:shape>
            </dgm:if>
            <dgm:if name="Name29" axis="ch" ptType="node" func="cnt" arg="none" op="equ" val="4">
              <dgm:shape rot="0.000000" type="pie" r:blip="" blipPhldr="0" lkTxEntry="0" zOrderOff="0" hideGeom="0">
                <dgm:adjLst>
                  <dgm:adj idx="1" val="270.000000"/>
                  <dgm:adj idx="2" val="0.000000"/>
                </dgm:adjLst>
              </dgm:shape>
            </dgm:if>
            <dgm:if name="Name30" axis="ch" ptType="node" func="cnt" arg="none" op="equ" val="5">
              <dgm:shape rot="0.000000" type="pie" r:blip="" blipPhldr="0" lkTxEntry="0" zOrderOff="0" hideGeom="0">
                <dgm:adjLst>
                  <dgm:adj idx="1" val="270.000000"/>
                  <dgm:adj idx="2" val="342.000000"/>
                </dgm:adjLst>
              </dgm:shape>
            </dgm:if>
            <dgm:if name="Name31" axis="ch" ptType="node" func="cnt" arg="none" op="equ" val="6">
              <dgm:shape rot="0.000000" type="pie" r:blip="" blipPhldr="0" lkTxEntry="0" zOrderOff="0" hideGeom="0">
                <dgm:adjLst>
                  <dgm:adj idx="1" val="270.000000"/>
                  <dgm:adj idx="2" val="330.000000"/>
                </dgm:adjLst>
              </dgm:shape>
            </dgm:if>
            <dgm:else name="Name32">
              <dgm:shape rot="0.000000" type="pie" r:blip="" blipPhldr="0" lkTxEntry="0" zOrderOff="0" hideGeom="0">
                <dgm:adjLst>
                  <dgm:adj idx="1" val="270.000000"/>
                  <dgm:adj idx="2" val="321.428600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arg="none" op="equ" val="1">
                  <dgm:presOf axis="ch desOrSelf" ptType="node node" st="1 1" cnt="1 0"/>
                </dgm:if>
                <dgm:if name="Name38" axis="ch" ptType="node" func="cnt" arg="none" op="equ" val="2">
                  <dgm:presOf axis="ch desOrSelf" ptType="node node" st="2 1" cnt="1 0"/>
                </dgm:if>
                <dgm:if name="Name39" axis="ch" ptType="node" func="cnt" arg="none" op="equ" val="3">
                  <dgm:presOf axis="ch desOrSelf" ptType="node node" st="3 1" cnt="1 0"/>
                </dgm:if>
                <dgm:if name="Name40" axis="ch" ptType="node" func="cnt" arg="none" op="equ" val="4">
                  <dgm:presOf axis="ch desOrSelf" ptType="node node" st="4 1" cnt="1 0"/>
                </dgm:if>
                <dgm:if name="Name41" axis="ch" ptType="node" func="cnt" arg="none" op="equ" val="5">
                  <dgm:presOf axis="ch desOrSelf" ptType="node node" st="5 1" cnt="1 0"/>
                </dgm:if>
                <dgm:if name="Name42" axis="ch" ptType="node" func="cnt" arg="none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</dgm:layoutNode>
        <dgm:layoutNode name="wedge1Tx" moveWith="wedge1">
          <dgm:alg type="tx"/>
          <dgm:shape rot="0.000000" type="rect" r:blip="" blipPhldr="0" lkTxEntry="0" zOrderOff="0" hideGeom="1">
            <dgm:adjLst/>
          </dgm:shape>
          <dgm:constrLst>
            <dgm:constr type="tMarg" for="self" ptType="all" refPtType="all" refType="primFontSz" refFor="self" op="none" fact="0.100000" val="0"/>
            <dgm:constr type="bMarg" for="self" ptType="all" refPtType="all" refType="primFontSz" refFor="self" op="none" fact="0.100000" val="0"/>
            <dgm:constr type="lMarg" for="self" ptType="all" refPtType="all" refType="primFontSz" refFor="self" op="none" fact="0.100000" val="0"/>
            <dgm:constr type="rMarg" for="self" ptType="all" refPtType="all" refType="primFontSz" refFor="self" op="none" fact="0.100000" val="0"/>
            <dgm:constr type="primFontSz" for="self" ptType="all" refPtType="all" refType="none" refFor="self" op="none" fact="1.000000" val="65"/>
          </dgm:constrLst>
          <dgm:ruleLst>
            <dgm:rule type="primFontSz" for="self" ptType="all" val="5" fact="NaN" max="NaN"/>
          </dgm:ruleLst>
          <dgm:varLst>
            <dgm:chMax val="0"/>
            <dgm:chPref val="0"/>
            <dgm:bulletEnabled val="1"/>
          </dgm:varLst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arg="none" op="equ" val="1">
                  <dgm:presOf axis="ch desOrSelf" ptType="node node" st="1 1" cnt="1 0"/>
                </dgm:if>
                <dgm:if name="Name49" axis="ch" ptType="node" func="cnt" arg="none" op="equ" val="2">
                  <dgm:presOf axis="ch desOrSelf" ptType="node node" st="2 1" cnt="1 0"/>
                </dgm:if>
                <dgm:if name="Name50" axis="ch" ptType="node" func="cnt" arg="none" op="equ" val="3">
                  <dgm:presOf axis="ch desOrSelf" ptType="node node" st="3 1" cnt="1 0"/>
                </dgm:if>
                <dgm:if name="Name51" axis="ch" ptType="node" func="cnt" arg="none" op="equ" val="4">
                  <dgm:presOf axis="ch desOrSelf" ptType="node node" st="4 1" cnt="1 0"/>
                </dgm:if>
                <dgm:if name="Name52" axis="ch" ptType="node" func="cnt" arg="none" op="equ" val="5">
                  <dgm:presOf axis="ch desOrSelf" ptType="node node" st="5 1" cnt="1 0"/>
                </dgm:if>
                <dgm:if name="Name53" axis="ch" ptType="node" func="cnt" arg="none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</dgm:layoutNode>
      </dgm:if>
      <dgm:else name="Name55"/>
    </dgm:choose>
    <dgm:choose name="Name56">
      <dgm:if name="Name57" axis="ch" ptType="node" func="cnt" arg="none" op="gte" val="2">
        <dgm:layoutNode name="wedge2">
          <dgm:alg type="sp"/>
          <dgm:constrLst/>
          <dgm:ruleLst/>
          <dgm:choose name="Name58">
            <dgm:if name="Name59" axis="ch" ptType="node" func="cnt" arg="none" op="equ" val="2">
              <dgm:shape rot="0.000000" type="pie" r:blip="" blipPhldr="0" lkTxEntry="0" zOrderOff="0" hideGeom="0">
                <dgm:adjLst>
                  <dgm:adj idx="1" val="90.000000"/>
                  <dgm:adj idx="2" val="270.000000"/>
                </dgm:adjLst>
              </dgm:shape>
            </dgm:if>
            <dgm:if name="Name60" axis="ch" ptType="node" func="cnt" arg="none" op="equ" val="3">
              <dgm:shape rot="0.000000" type="pie" r:blip="" blipPhldr="0" lkTxEntry="0" zOrderOff="0" hideGeom="0">
                <dgm:adjLst>
                  <dgm:adj idx="1" val="30.000000"/>
                  <dgm:adj idx="2" val="150.000000"/>
                </dgm:adjLst>
              </dgm:shape>
            </dgm:if>
            <dgm:if name="Name61" axis="ch" ptType="node" func="cnt" arg="none" op="equ" val="4">
              <dgm:shape rot="0.000000" type="pie" r:blip="" blipPhldr="0" lkTxEntry="0" zOrderOff="0" hideGeom="0">
                <dgm:adjLst>
                  <dgm:adj idx="1" val="0.000000"/>
                  <dgm:adj idx="2" val="90.000000"/>
                </dgm:adjLst>
              </dgm:shape>
            </dgm:if>
            <dgm:if name="Name62" axis="ch" ptType="node" func="cnt" arg="none" op="equ" val="5">
              <dgm:shape rot="0.000000" type="pie" r:blip="" blipPhldr="0" lkTxEntry="0" zOrderOff="0" hideGeom="0">
                <dgm:adjLst>
                  <dgm:adj idx="1" val="342.000000"/>
                  <dgm:adj idx="2" val="54.000000"/>
                </dgm:adjLst>
              </dgm:shape>
            </dgm:if>
            <dgm:if name="Name63" axis="ch" ptType="node" func="cnt" arg="none" op="equ" val="6">
              <dgm:shape rot="0.000000" type="pie" r:blip="" blipPhldr="0" lkTxEntry="0" zOrderOff="0" hideGeom="0">
                <dgm:adjLst>
                  <dgm:adj idx="1" val="330.000000"/>
                  <dgm:adj idx="2" val="30.000000"/>
                </dgm:adjLst>
              </dgm:shape>
            </dgm:if>
            <dgm:else name="Name64">
              <dgm:shape rot="0.000000" type="pie" r:blip="" blipPhldr="0" lkTxEntry="0" zOrderOff="0" hideGeom="0">
                <dgm:adjLst>
                  <dgm:adj idx="1" val="321.428600"/>
                  <dgm:adj idx="2" val="12.857140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arg="none" op="equ" val="2">
                  <dgm:presOf axis="ch desOrSelf" ptType="node node" st="1 1" cnt="1 0"/>
                </dgm:if>
                <dgm:if name="Name70" axis="ch" ptType="node" func="cnt" arg="none" op="equ" val="3">
                  <dgm:presOf axis="ch desOrSelf" ptType="node node" st="2 1" cnt="1 0"/>
                </dgm:if>
                <dgm:if name="Name71" axis="ch" ptType="node" func="cnt" arg="none" op="equ" val="4">
                  <dgm:presOf axis="ch desOrSelf" ptType="node node" st="3 1" cnt="1 0"/>
                </dgm:if>
                <dgm:if name="Name72" axis="ch" ptType="node" func="cnt" arg="none" op="equ" val="5">
                  <dgm:presOf axis="ch desOrSelf" ptType="node node" st="4 1" cnt="1 0"/>
                </dgm:if>
                <dgm:if name="Name73" axis="ch" ptType="node" func="cnt" arg="none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</dgm:layoutNode>
        <dgm:layoutNode name="wedge2Tx" moveWith="wedge2">
          <dgm:alg type="tx"/>
          <dgm:shape rot="0.000000" type="rect" r:blip="" blipPhldr="0" lkTxEntry="0" zOrderOff="0" hideGeom="1">
            <dgm:adjLst/>
          </dgm:shape>
          <dgm:constrLst>
            <dgm:constr type="tMarg" for="self" ptType="all" refPtType="all" refType="primFontSz" refFor="self" op="none" fact="0.100000" val="0"/>
            <dgm:constr type="bMarg" for="self" ptType="all" refPtType="all" refType="primFontSz" refFor="self" op="none" fact="0.100000" val="0"/>
            <dgm:constr type="lMarg" for="self" ptType="all" refPtType="all" refType="primFontSz" refFor="self" op="none" fact="0.100000" val="0"/>
            <dgm:constr type="rMarg" for="self" ptType="all" refPtType="all" refType="primFontSz" refFor="self" op="none" fact="0.100000" val="0"/>
            <dgm:constr type="primFontSz" for="self" ptType="all" refPtType="all" refType="none" refFor="self" op="none" fact="1.000000" val="65"/>
          </dgm:constrLst>
          <dgm:ruleLst>
            <dgm:rule type="primFontSz" for="self" ptType="all" val="5" fact="NaN" max="NaN"/>
          </dgm:ruleLst>
          <dgm:varLst>
            <dgm:chMax val="0"/>
            <dgm:chPref val="0"/>
            <dgm:bulletEnabled val="1"/>
          </dgm:varLst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arg="none" op="equ" val="2">
                  <dgm:presOf axis="ch desOrSelf" ptType="node node" st="1 1" cnt="1 0"/>
                </dgm:if>
                <dgm:if name="Name80" axis="ch" ptType="node" func="cnt" arg="none" op="equ" val="3">
                  <dgm:presOf axis="ch desOrSelf" ptType="node node" st="2 1" cnt="1 0"/>
                </dgm:if>
                <dgm:if name="Name81" axis="ch" ptType="node" func="cnt" arg="none" op="equ" val="4">
                  <dgm:presOf axis="ch desOrSelf" ptType="node node" st="3 1" cnt="1 0"/>
                </dgm:if>
                <dgm:if name="Name82" axis="ch" ptType="node" func="cnt" arg="none" op="equ" val="5">
                  <dgm:presOf axis="ch desOrSelf" ptType="node node" st="4 1" cnt="1 0"/>
                </dgm:if>
                <dgm:if name="Name83" axis="ch" ptType="node" func="cnt" arg="none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</dgm:layoutNode>
      </dgm:if>
      <dgm:else name="Name85"/>
    </dgm:choose>
    <dgm:choose name="Name86">
      <dgm:if name="Name87" axis="ch" ptType="node" func="cnt" arg="none" op="gte" val="3">
        <dgm:layoutNode name="wedge3">
          <dgm:alg type="sp"/>
          <dgm:constrLst/>
          <dgm:ruleLst/>
          <dgm:choose name="Name88">
            <dgm:if name="Name89" axis="ch" ptType="node" func="cnt" arg="none" op="equ" val="3">
              <dgm:shape rot="0.000000" type="pie" r:blip="" blipPhldr="0" lkTxEntry="0" zOrderOff="0" hideGeom="0">
                <dgm:adjLst>
                  <dgm:adj idx="1" val="150.000000"/>
                  <dgm:adj idx="2" val="270.000000"/>
                </dgm:adjLst>
              </dgm:shape>
            </dgm:if>
            <dgm:if name="Name90" axis="ch" ptType="node" func="cnt" arg="none" op="equ" val="4">
              <dgm:shape rot="0.000000" type="pie" r:blip="" blipPhldr="0" lkTxEntry="0" zOrderOff="0" hideGeom="0">
                <dgm:adjLst>
                  <dgm:adj idx="1" val="90.000000"/>
                  <dgm:adj idx="2" val="180.000000"/>
                </dgm:adjLst>
              </dgm:shape>
            </dgm:if>
            <dgm:if name="Name91" axis="ch" ptType="node" func="cnt" arg="none" op="equ" val="5">
              <dgm:shape rot="0.000000" type="pie" r:blip="" blipPhldr="0" lkTxEntry="0" zOrderOff="0" hideGeom="0">
                <dgm:adjLst>
                  <dgm:adj idx="1" val="54.000000"/>
                  <dgm:adj idx="2" val="126.000000"/>
                </dgm:adjLst>
              </dgm:shape>
            </dgm:if>
            <dgm:if name="Name92" axis="ch" ptType="node" func="cnt" arg="none" op="equ" val="6">
              <dgm:shape rot="0.000000" type="pie" r:blip="" blipPhldr="0" lkTxEntry="0" zOrderOff="0" hideGeom="0">
                <dgm:adjLst>
                  <dgm:adj idx="1" val="30.000000"/>
                  <dgm:adj idx="2" val="90.000000"/>
                </dgm:adjLst>
              </dgm:shape>
            </dgm:if>
            <dgm:else name="Name93">
              <dgm:shape rot="0.000000" type="pie" r:blip="" blipPhldr="0" lkTxEntry="0" zOrderOff="0" hideGeom="0">
                <dgm:adjLst>
                  <dgm:adj idx="1" val="12.857140"/>
                  <dgm:adj idx="2" val="64.285710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arg="none" op="equ" val="3">
                  <dgm:presOf axis="ch desOrSelf" ptType="node node" st="1 1" cnt="1 0"/>
                </dgm:if>
                <dgm:if name="Name99" axis="ch" ptType="node" func="cnt" arg="none" op="equ" val="4">
                  <dgm:presOf axis="ch desOrSelf" ptType="node node" st="2 1" cnt="1 0"/>
                </dgm:if>
                <dgm:if name="Name100" axis="ch" ptType="node" func="cnt" arg="none" op="equ" val="5">
                  <dgm:presOf axis="ch desOrSelf" ptType="node node" st="3 1" cnt="1 0"/>
                </dgm:if>
                <dgm:if name="Name101" axis="ch" ptType="node" func="cnt" arg="none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</dgm:layoutNode>
        <dgm:layoutNode name="wedge3Tx" moveWith="wedge3">
          <dgm:alg type="tx"/>
          <dgm:shape rot="0.000000" type="rect" r:blip="" blipPhldr="0" lkTxEntry="0" zOrderOff="0" hideGeom="1">
            <dgm:adjLst/>
          </dgm:shape>
          <dgm:constrLst>
            <dgm:constr type="tMarg" for="self" ptType="all" refPtType="all" refType="primFontSz" refFor="self" op="none" fact="0.100000" val="0"/>
            <dgm:constr type="bMarg" for="self" ptType="all" refPtType="all" refType="primFontSz" refFor="self" op="none" fact="0.100000" val="0"/>
            <dgm:constr type="lMarg" for="self" ptType="all" refPtType="all" refType="primFontSz" refFor="self" op="none" fact="0.100000" val="0"/>
            <dgm:constr type="rMarg" for="self" ptType="all" refPtType="all" refType="primFontSz" refFor="self" op="none" fact="0.100000" val="0"/>
            <dgm:constr type="primFontSz" for="self" ptType="all" refPtType="all" refType="none" refFor="self" op="none" fact="1.000000" val="65"/>
          </dgm:constrLst>
          <dgm:ruleLst>
            <dgm:rule type="primFontSz" for="self" ptType="all" val="5" fact="NaN" max="NaN"/>
          </dgm:ruleLst>
          <dgm:varLst>
            <dgm:chMax val="0"/>
            <dgm:chPref val="0"/>
            <dgm:bulletEnabled val="1"/>
          </dgm:varLst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arg="none" op="equ" val="3">
                  <dgm:presOf axis="ch desOrSelf" ptType="node node" st="1 1" cnt="1 0"/>
                </dgm:if>
                <dgm:if name="Name108" axis="ch" ptType="node" func="cnt" arg="none" op="equ" val="4">
                  <dgm:presOf axis="ch desOrSelf" ptType="node node" st="2 1" cnt="1 0"/>
                </dgm:if>
                <dgm:if name="Name109" axis="ch" ptType="node" func="cnt" arg="none" op="equ" val="5">
                  <dgm:presOf axis="ch desOrSelf" ptType="node node" st="3 1" cnt="1 0"/>
                </dgm:if>
                <dgm:if name="Name110" axis="ch" ptType="node" func="cnt" arg="none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</dgm:layoutNode>
      </dgm:if>
      <dgm:else name="Name112"/>
    </dgm:choose>
    <dgm:choose name="Name113">
      <dgm:if name="Name114" axis="ch" ptType="node" func="cnt" arg="none" op="gte" val="4">
        <dgm:layoutNode name="wedge4">
          <dgm:alg type="sp"/>
          <dgm:constrLst/>
          <dgm:ruleLst/>
          <dgm:choose name="Name115">
            <dgm:if name="Name116" axis="ch" ptType="node" func="cnt" arg="none" op="equ" val="4">
              <dgm:shape rot="0.000000" type="pie" r:blip="" blipPhldr="0" lkTxEntry="0" zOrderOff="0" hideGeom="0">
                <dgm:adjLst>
                  <dgm:adj idx="1" val="180.000000"/>
                  <dgm:adj idx="2" val="270.000000"/>
                </dgm:adjLst>
              </dgm:shape>
            </dgm:if>
            <dgm:if name="Name117" axis="ch" ptType="node" func="cnt" arg="none" op="equ" val="5">
              <dgm:shape rot="0.000000" type="pie" r:blip="" blipPhldr="0" lkTxEntry="0" zOrderOff="0" hideGeom="0">
                <dgm:adjLst>
                  <dgm:adj idx="1" val="126.000000"/>
                  <dgm:adj idx="2" val="198.000000"/>
                </dgm:adjLst>
              </dgm:shape>
            </dgm:if>
            <dgm:if name="Name118" axis="ch" ptType="node" func="cnt" arg="none" op="equ" val="6">
              <dgm:shape rot="0.000000" type="pie" r:blip="" blipPhldr="0" lkTxEntry="0" zOrderOff="0" hideGeom="0">
                <dgm:adjLst>
                  <dgm:adj idx="1" val="90.000000"/>
                  <dgm:adj idx="2" val="150.000000"/>
                </dgm:adjLst>
              </dgm:shape>
            </dgm:if>
            <dgm:else name="Name119">
              <dgm:shape rot="0.000000" type="pie" r:blip="" blipPhldr="0" lkTxEntry="0" zOrderOff="0" hideGeom="0">
                <dgm:adjLst>
                  <dgm:adj idx="1" val="64.287100"/>
                  <dgm:adj idx="2" val="115.714300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arg="none" op="equ" val="4">
                  <dgm:presOf axis="ch desOrSelf" ptType="node node" st="1 1" cnt="1 0"/>
                </dgm:if>
                <dgm:if name="Name125" axis="ch" ptType="node" func="cnt" arg="none" op="equ" val="5">
                  <dgm:presOf axis="ch desOrSelf" ptType="node node" st="2 1" cnt="1 0"/>
                </dgm:if>
                <dgm:if name="Name126" axis="ch" ptType="node" func="cnt" arg="none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</dgm:layoutNode>
        <dgm:layoutNode name="wedge4Tx" moveWith="wedge4">
          <dgm:alg type="tx"/>
          <dgm:shape rot="0.000000" type="rect" r:blip="" blipPhldr="0" lkTxEntry="0" zOrderOff="0" hideGeom="1">
            <dgm:adjLst/>
          </dgm:shape>
          <dgm:constrLst>
            <dgm:constr type="tMarg" for="self" ptType="all" refPtType="all" refType="primFontSz" refFor="self" op="none" fact="0.100000" val="0"/>
            <dgm:constr type="bMarg" for="self" ptType="all" refPtType="all" refType="primFontSz" refFor="self" op="none" fact="0.100000" val="0"/>
            <dgm:constr type="lMarg" for="self" ptType="all" refPtType="all" refType="primFontSz" refFor="self" op="none" fact="0.100000" val="0"/>
            <dgm:constr type="rMarg" for="self" ptType="all" refPtType="all" refType="primFontSz" refFor="self" op="none" fact="0.100000" val="0"/>
            <dgm:constr type="primFontSz" for="self" ptType="all" refPtType="all" refType="none" refFor="self" op="none" fact="1.000000" val="65"/>
          </dgm:constrLst>
          <dgm:ruleLst>
            <dgm:rule type="primFontSz" for="self" ptType="all" val="5" fact="NaN" max="NaN"/>
          </dgm:ruleLst>
          <dgm:varLst>
            <dgm:chMax val="0"/>
            <dgm:chPref val="0"/>
            <dgm:bulletEnabled val="1"/>
          </dgm:varLst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arg="none" op="equ" val="4">
                  <dgm:presOf axis="ch desOrSelf" ptType="node node" st="1 1" cnt="1 0"/>
                </dgm:if>
                <dgm:if name="Name133" axis="ch" ptType="node" func="cnt" arg="none" op="equ" val="5">
                  <dgm:presOf axis="ch desOrSelf" ptType="node node" st="2 1" cnt="1 0"/>
                </dgm:if>
                <dgm:if name="Name134" axis="ch" ptType="node" func="cnt" arg="none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</dgm:layoutNode>
      </dgm:if>
      <dgm:else name="Name136"/>
    </dgm:choose>
    <dgm:choose name="Name137">
      <dgm:if name="Name138" axis="ch" ptType="node" func="cnt" arg="none" op="gte" val="5">
        <dgm:layoutNode name="wedge5">
          <dgm:alg type="sp"/>
          <dgm:constrLst/>
          <dgm:ruleLst/>
          <dgm:choose name="Name139">
            <dgm:if name="Name140" axis="ch" ptType="node" func="cnt" arg="none" op="equ" val="5">
              <dgm:shape rot="0.000000" type="pie" r:blip="" blipPhldr="0" lkTxEntry="0" zOrderOff="0" hideGeom="0">
                <dgm:adjLst>
                  <dgm:adj idx="1" val="198.000000"/>
                  <dgm:adj idx="2" val="270.000000"/>
                </dgm:adjLst>
              </dgm:shape>
            </dgm:if>
            <dgm:if name="Name141" axis="ch" ptType="node" func="cnt" arg="none" op="equ" val="6">
              <dgm:shape rot="0.000000" type="pie" r:blip="" blipPhldr="0" lkTxEntry="0" zOrderOff="0" hideGeom="0">
                <dgm:adjLst>
                  <dgm:adj idx="1" val="150.000000"/>
                  <dgm:adj idx="2" val="210.000000"/>
                </dgm:adjLst>
              </dgm:shape>
            </dgm:if>
            <dgm:else name="Name142">
              <dgm:shape rot="0.000000" type="pie" r:blip="" blipPhldr="0" lkTxEntry="0" zOrderOff="0" hideGeom="0">
                <dgm:adjLst>
                  <dgm:adj idx="1" val="115.714300"/>
                  <dgm:adj idx="2" val="167.142900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arg="none" op="equ" val="5">
                  <dgm:presOf axis="ch desOrSelf" ptType="node node" st="1 1" cnt="1 0"/>
                </dgm:if>
                <dgm:if name="Name148" axis="ch" ptType="node" func="cnt" arg="none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</dgm:layoutNode>
        <dgm:layoutNode name="wedge5Tx" moveWith="wedge5">
          <dgm:alg type="tx"/>
          <dgm:shape rot="0.000000" type="rect" r:blip="" blipPhldr="0" lkTxEntry="0" zOrderOff="0" hideGeom="1">
            <dgm:adjLst/>
          </dgm:shape>
          <dgm:constrLst>
            <dgm:constr type="tMarg" for="self" ptType="all" refPtType="all" refType="primFontSz" refFor="self" op="none" fact="0.100000" val="0"/>
            <dgm:constr type="bMarg" for="self" ptType="all" refPtType="all" refType="primFontSz" refFor="self" op="none" fact="0.100000" val="0"/>
            <dgm:constr type="lMarg" for="self" ptType="all" refPtType="all" refType="primFontSz" refFor="self" op="none" fact="0.100000" val="0"/>
            <dgm:constr type="rMarg" for="self" ptType="all" refPtType="all" refType="primFontSz" refFor="self" op="none" fact="0.100000" val="0"/>
            <dgm:constr type="primFontSz" for="self" ptType="all" refPtType="all" refType="none" refFor="self" op="none" fact="1.000000" val="65"/>
          </dgm:constrLst>
          <dgm:ruleLst>
            <dgm:rule type="primFontSz" for="self" ptType="all" val="5" fact="NaN" max="NaN"/>
          </dgm:ruleLst>
          <dgm:varLst>
            <dgm:chMax val="0"/>
            <dgm:chPref val="0"/>
            <dgm:bulletEnabled val="1"/>
          </dgm:varLst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arg="none" op="equ" val="5">
                  <dgm:presOf axis="ch desOrSelf" ptType="node node" st="1 1" cnt="1 0"/>
                </dgm:if>
                <dgm:if name="Name155" axis="ch" ptType="node" func="cnt" arg="none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</dgm:layoutNode>
      </dgm:if>
      <dgm:else name="Name157"/>
    </dgm:choose>
    <dgm:choose name="Name158">
      <dgm:if name="Name159" axis="ch" ptType="node" func="cnt" arg="none" op="gte" val="6">
        <dgm:layoutNode name="wedge6">
          <dgm:alg type="sp"/>
          <dgm:constrLst/>
          <dgm:ruleLst/>
          <dgm:choose name="Name160">
            <dgm:if name="Name161" axis="ch" ptType="node" func="cnt" arg="none" op="equ" val="6">
              <dgm:shape rot="0.000000" type="pie" r:blip="" blipPhldr="0" lkTxEntry="0" zOrderOff="0" hideGeom="0">
                <dgm:adjLst>
                  <dgm:adj idx="1" val="210.000000"/>
                  <dgm:adj idx="2" val="270.000000"/>
                </dgm:adjLst>
              </dgm:shape>
            </dgm:if>
            <dgm:else name="Name162">
              <dgm:shape rot="0.000000" type="pie" r:blip="" blipPhldr="0" lkTxEntry="0" zOrderOff="0" hideGeom="0">
                <dgm:adjLst>
                  <dgm:adj idx="1" val="167.142900"/>
                  <dgm:adj idx="2" val="218.571400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arg="none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</dgm:layoutNode>
        <dgm:layoutNode name="wedge6Tx" moveWith="wedge6">
          <dgm:alg type="tx"/>
          <dgm:shape rot="0.000000" type="rect" r:blip="" blipPhldr="0" lkTxEntry="0" zOrderOff="0" hideGeom="1">
            <dgm:adjLst/>
          </dgm:shape>
          <dgm:constrLst>
            <dgm:constr type="tMarg" for="self" ptType="all" refPtType="all" refType="primFontSz" refFor="self" op="none" fact="0.100000" val="0"/>
            <dgm:constr type="bMarg" for="self" ptType="all" refPtType="all" refType="primFontSz" refFor="self" op="none" fact="0.100000" val="0"/>
            <dgm:constr type="lMarg" for="self" ptType="all" refPtType="all" refType="primFontSz" refFor="self" op="none" fact="0.100000" val="0"/>
            <dgm:constr type="rMarg" for="self" ptType="all" refPtType="all" refType="primFontSz" refFor="self" op="none" fact="0.100000" val="0"/>
            <dgm:constr type="primFontSz" for="self" ptType="all" refPtType="all" refType="none" refFor="self" op="none" fact="1.000000" val="65"/>
          </dgm:constrLst>
          <dgm:ruleLst>
            <dgm:rule type="primFontSz" for="self" ptType="all" val="5" fact="NaN" max="NaN"/>
          </dgm:ruleLst>
          <dgm:varLst>
            <dgm:chMax val="0"/>
            <dgm:chPref val="0"/>
            <dgm:bulletEnabled val="1"/>
          </dgm:varLst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arg="none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</dgm:layoutNode>
      </dgm:if>
      <dgm:else name="Name175"/>
    </dgm:choose>
    <dgm:choose name="Name176">
      <dgm:if name="Name177" axis="ch" ptType="node" func="cnt" arg="none" op="gte" val="7">
        <dgm:layoutNode name="wedge7">
          <dgm:alg type="sp"/>
          <dgm:shape rot="0.000000" type="pie" r:blip="" blipPhldr="0" lkTxEntry="0" zOrderOff="0" hideGeom="0">
            <dgm:adjLst>
              <dgm:adj idx="1" val="218.571400"/>
              <dgm:adj idx="2" val="270.000000"/>
            </dgm:adjLst>
          </dgm:shape>
          <dgm:constrLst/>
          <dgm:ruleLst/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</dgm:layoutNode>
        <dgm:layoutNode name="wedge7Tx" moveWith="wedge7">
          <dgm:alg type="tx"/>
          <dgm:shape rot="0.000000" type="rect" r:blip="" blipPhldr="0" lkTxEntry="0" zOrderOff="0" hideGeom="1">
            <dgm:adjLst/>
          </dgm:shape>
          <dgm:constrLst>
            <dgm:constr type="tMarg" for="self" ptType="all" refPtType="all" refType="primFontSz" refFor="self" op="none" fact="0.100000" val="0"/>
            <dgm:constr type="bMarg" for="self" ptType="all" refPtType="all" refType="primFontSz" refFor="self" op="none" fact="0.100000" val="0"/>
            <dgm:constr type="lMarg" for="self" ptType="all" refPtType="all" refType="primFontSz" refFor="self" op="none" fact="0.100000" val="0"/>
            <dgm:constr type="rMarg" for="self" ptType="all" refPtType="all" refType="primFontSz" refFor="self" op="none" fact="0.100000" val="0"/>
            <dgm:constr type="primFontSz" for="self" ptType="all" refPtType="all" refType="none" refFor="self" op="none" fact="1.000000" val="65"/>
          </dgm:constrLst>
          <dgm:ruleLst>
            <dgm:rule type="primFontSz" for="self" ptType="all" val="5" fact="NaN" max="NaN"/>
          </dgm:ruleLst>
          <dgm:varLst>
            <dgm:chMax val="0"/>
            <dgm:chPref val="0"/>
            <dgm:bulletEnabled val="1"/>
          </dgm:varLst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1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1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1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1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1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0">
        <a:srgbClr val="000000"/>
      </a:lnRef>
      <a:fillRef idx="3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5C1175-DDE8-B9DE-2DA5-7F46FA4F79F8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C41053-E65E-8040-A8E9-3AC5B003CE3F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0A56A4-6F0E-A95F-6DDB-BF9ED70D6893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18C362-37A3-7312-D195-4CF465CA8CC0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3D861F-A0FC-6199-2F7F-D2A95B609AE0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D28FD1-B6C3-DB4B-7B5F-FD721A821182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D13D0A-81FD-19B0-1F21-ACB710ECA3AA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C60092-31AF-4631-B70A-423B959B190E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1C0C2D-FE4D-38F8-7E32-AA323939678E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8F389D-E697-8CD8-461B-DCEEDFF25B25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77695B-9A3C-5D12-82DA-96FC218678ED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5413FE-1E84-6E8C-2DB0-6C4C5C848A8A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A5F12B-1814-0DAC-ED77-3E51D375C05B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8DF4A7-AF4A-D8B3-916D-80392AE6C429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71E17D-1931-5025-C111-49AD17D7DD21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B1A17-A14A-ECBC-1F17-9C40D898725A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F17541-366B-1E00-DF0B-331513546CB2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8925D3-77D7-596B-C6FB-9535F4438311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9387C2-9EB5-5BA0-E6C7-4A2C6150725F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72E7DC-407C-E7CD-732F-EF86B8517B2C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BDCBDB-2FAA-3A15-2969-B30628951E6C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6CF2B2-E215-3DE6-74F8-0026D45EF2D1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40C36B-6283-2674-0E49-DB5A5F57D133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B4102D-E741-DEF2-39E9-31ED1132A61B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B7B646-C48A-4361-B7C7-CBCE6D40EDE9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AFA04C-B416-F3E0-8990-878204661E2F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CE316E-D7FD-D893-A77E-A81787DDC5E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10F878-28EF-D2A4-D2CA-99905F1994F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311482" name="Title 1"/>
          <p:cNvSpPr>
            <a:spLocks noGrp="1"/>
          </p:cNvSpPr>
          <p:nvPr>
            <p:ph type="ctrTitle"/>
          </p:nvPr>
        </p:nvSpPr>
        <p:spPr bwMode="auto"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21109999" name="Subtitle 2"/>
          <p:cNvSpPr>
            <a:spLocks noGrp="1"/>
          </p:cNvSpPr>
          <p:nvPr>
            <p:ph type="subTitle" idx="1"/>
          </p:nvPr>
        </p:nvSpPr>
        <p:spPr bwMode="auto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53370344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AAD347D-5ACD-4C99-B74B-A9C85AD731AF}" type="datetimeFigureOut">
              <a:rPr lang="en-US"/>
              <a:t>6/15/2025</a:t>
            </a:fld>
            <a:endParaRPr lang="en-US"/>
          </a:p>
        </p:txBody>
      </p:sp>
      <p:sp>
        <p:nvSpPr>
          <p:cNvPr id="150916008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9929320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Panoramic 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650138" name="Title 1"/>
          <p:cNvSpPr>
            <a:spLocks noGrp="1"/>
          </p:cNvSpPr>
          <p:nvPr>
            <p:ph type="title"/>
          </p:nvPr>
        </p:nvSpPr>
        <p:spPr bwMode="auto"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709878436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49353582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1196648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39029536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079775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and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124642" name="Title 1"/>
          <p:cNvSpPr>
            <a:spLocks noGrp="1"/>
          </p:cNvSpPr>
          <p:nvPr>
            <p:ph type="title"/>
          </p:nvPr>
        </p:nvSpPr>
        <p:spPr bwMode="auto"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39101577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154954" y="3657600"/>
            <a:ext cx="8825659" cy="23621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4412038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178145842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259942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Quot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869845" name="Title 1"/>
          <p:cNvSpPr>
            <a:spLocks noGrp="1"/>
          </p:cNvSpPr>
          <p:nvPr>
            <p:ph type="title"/>
          </p:nvPr>
        </p:nvSpPr>
        <p:spPr bwMode="auto"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571469908" name="Text Placeholder 3"/>
          <p:cNvSpPr>
            <a:spLocks noGrp="1"/>
          </p:cNvSpPr>
          <p:nvPr>
            <p:ph type="body" sz="half" idx="14"/>
          </p:nvPr>
        </p:nvSpPr>
        <p:spPr bwMode="auto"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cap="sm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1512709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2091526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193820772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314450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  <p:sp>
        <p:nvSpPr>
          <p:cNvPr id="1943541667" name="TextBox 11"/>
          <p:cNvSpPr txBox="1"/>
          <p:nvPr/>
        </p:nvSpPr>
        <p:spPr bwMode="auto"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/>
              <a:t>“</a:t>
            </a:r>
            <a:endParaRPr/>
          </a:p>
        </p:txBody>
      </p:sp>
      <p:sp>
        <p:nvSpPr>
          <p:cNvPr id="736859512" name="TextBox 14"/>
          <p:cNvSpPr txBox="1"/>
          <p:nvPr/>
        </p:nvSpPr>
        <p:spPr bwMode="auto"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/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Name Car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732973" name="Title 1"/>
          <p:cNvSpPr>
            <a:spLocks noGrp="1"/>
          </p:cNvSpPr>
          <p:nvPr>
            <p:ph type="title"/>
          </p:nvPr>
        </p:nvSpPr>
        <p:spPr bwMode="auto"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980701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1535377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113058553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071549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37028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sz="4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116858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50033727" name="Text Placeholder 3"/>
          <p:cNvSpPr>
            <a:spLocks noGrp="1"/>
          </p:cNvSpPr>
          <p:nvPr>
            <p:ph type="body" sz="half" idx="15"/>
          </p:nvPr>
        </p:nvSpPr>
        <p:spPr bwMode="auto"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77402720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84359913" name="Text Placeholder 3"/>
          <p:cNvSpPr>
            <a:spLocks noGrp="1"/>
          </p:cNvSpPr>
          <p:nvPr>
            <p:ph type="body" sz="half" idx="16"/>
          </p:nvPr>
        </p:nvSpPr>
        <p:spPr bwMode="auto">
          <a:xfrm>
            <a:off x="3873106" y="2667000"/>
            <a:ext cx="294679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02127550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53655125" name="Text Placeholder 3"/>
          <p:cNvSpPr>
            <a:spLocks noGrp="1"/>
          </p:cNvSpPr>
          <p:nvPr>
            <p:ph type="body" sz="half" idx="17"/>
          </p:nvPr>
        </p:nvSpPr>
        <p:spPr bwMode="auto"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cxnSp>
        <p:nvCxnSpPr>
          <p:cNvPr id="1499848213" name="Straight Connector 16"/>
          <p:cNvCxnSpPr/>
          <p:nvPr/>
        </p:nvCxnSpPr>
        <p:spPr bwMode="auto"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773267" name="Straight Connector 17"/>
          <p:cNvCxnSpPr/>
          <p:nvPr/>
        </p:nvCxnSpPr>
        <p:spPr bwMode="auto"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241604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194539684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9425980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 Picture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48109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sz="4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64081220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1156592" name="Picture Placeholder 2"/>
          <p:cNvSpPr>
            <a:spLocks noChangeAspect="1" noGrp="1"/>
          </p:cNvSpPr>
          <p:nvPr>
            <p:ph type="pic" idx="15"/>
          </p:nvPr>
        </p:nvSpPr>
        <p:spPr bwMode="auto"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972545163" name="Text Placeholder 3"/>
          <p:cNvSpPr>
            <a:spLocks noGrp="1"/>
          </p:cNvSpPr>
          <p:nvPr>
            <p:ph type="body" sz="half" idx="18"/>
          </p:nvPr>
        </p:nvSpPr>
        <p:spPr bwMode="auto">
          <a:xfrm>
            <a:off x="652463" y="4827211"/>
            <a:ext cx="2940050" cy="6591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5812920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73686456" name="Picture Placeholder 2"/>
          <p:cNvSpPr>
            <a:spLocks noChangeAspect="1" noGrp="1"/>
          </p:cNvSpPr>
          <p:nvPr>
            <p:ph type="pic" idx="21"/>
          </p:nvPr>
        </p:nvSpPr>
        <p:spPr bwMode="auto"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404797181" name="Text Placeholder 3"/>
          <p:cNvSpPr>
            <a:spLocks noGrp="1"/>
          </p:cNvSpPr>
          <p:nvPr>
            <p:ph type="body" sz="half" idx="19"/>
          </p:nvPr>
        </p:nvSpPr>
        <p:spPr bwMode="auto">
          <a:xfrm>
            <a:off x="3888022" y="4827210"/>
            <a:ext cx="2934406" cy="6591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78001521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108598361" name="Picture Placeholder 2"/>
          <p:cNvSpPr>
            <a:spLocks noChangeAspect="1" noGrp="1"/>
          </p:cNvSpPr>
          <p:nvPr>
            <p:ph type="pic" idx="22"/>
          </p:nvPr>
        </p:nvSpPr>
        <p:spPr bwMode="auto"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110869352" name="Text Placeholder 3"/>
          <p:cNvSpPr>
            <a:spLocks noGrp="1"/>
          </p:cNvSpPr>
          <p:nvPr>
            <p:ph type="body" sz="half" idx="20"/>
          </p:nvPr>
        </p:nvSpPr>
        <p:spPr bwMode="auto">
          <a:xfrm>
            <a:off x="7124575" y="4827208"/>
            <a:ext cx="2935997" cy="6591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cxnSp>
        <p:nvCxnSpPr>
          <p:cNvPr id="351375137" name="Straight Connector 18"/>
          <p:cNvCxnSpPr/>
          <p:nvPr/>
        </p:nvCxnSpPr>
        <p:spPr bwMode="auto"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323338" name="Straight Connector 19"/>
          <p:cNvCxnSpPr/>
          <p:nvPr/>
        </p:nvCxnSpPr>
        <p:spPr bwMode="auto"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687918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187076587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6022456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595013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488709812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 anchorCtr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01929166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71660093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8261943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3945490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82253642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52463" y="887414"/>
            <a:ext cx="7423149" cy="5368924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5087569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189633893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919582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31428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99786127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6979619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137401845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671868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543649" name="Title 1"/>
          <p:cNvSpPr>
            <a:spLocks noGrp="1"/>
          </p:cNvSpPr>
          <p:nvPr>
            <p:ph type="title"/>
          </p:nvPr>
        </p:nvSpPr>
        <p:spPr bwMode="auto"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1218799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1069642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796027F-7875-4030-9381-8BD8C4F21935}" type="datetimeFigureOut">
              <a:rPr lang="en-US"/>
              <a:t>6/15/2025</a:t>
            </a:fld>
            <a:endParaRPr lang="en-US"/>
          </a:p>
        </p:txBody>
      </p:sp>
      <p:sp>
        <p:nvSpPr>
          <p:cNvPr id="34820112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0361919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27121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7000089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33920411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055558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796027F-7875-4030-9381-8BD8C4F21935}" type="datetimeFigureOut">
              <a:rPr lang="en-US"/>
              <a:t>6/15/2025</a:t>
            </a:fld>
            <a:endParaRPr lang="en-US"/>
          </a:p>
        </p:txBody>
      </p:sp>
      <p:sp>
        <p:nvSpPr>
          <p:cNvPr id="105127740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133281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669938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2846946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4629352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30443761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94904350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8542594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796027F-7875-4030-9381-8BD8C4F21935}" type="datetimeFigureOut">
              <a:rPr lang="en-US"/>
              <a:t>6/15/2025</a:t>
            </a:fld>
            <a:endParaRPr lang="en-US"/>
          </a:p>
        </p:txBody>
      </p:sp>
      <p:sp>
        <p:nvSpPr>
          <p:cNvPr id="1707885206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4898907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489380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440077428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76920787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1451968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301161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1084694167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9435746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4585789" name="Title 1"/>
          <p:cNvSpPr>
            <a:spLocks noGrp="1"/>
          </p:cNvSpPr>
          <p:nvPr>
            <p:ph type="title"/>
          </p:nvPr>
        </p:nvSpPr>
        <p:spPr bwMode="auto"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746899609" name="Content Placeholder 2"/>
          <p:cNvSpPr>
            <a:spLocks noGrp="1"/>
          </p:cNvSpPr>
          <p:nvPr>
            <p:ph idx="1"/>
          </p:nvPr>
        </p:nvSpPr>
        <p:spPr bwMode="auto"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6380732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154953" y="3129280"/>
            <a:ext cx="3401062" cy="28955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1654321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136157781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348199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2671351" name="Title 1"/>
          <p:cNvSpPr>
            <a:spLocks noGrp="1"/>
          </p:cNvSpPr>
          <p:nvPr>
            <p:ph type="title"/>
          </p:nvPr>
        </p:nvSpPr>
        <p:spPr bwMode="auto"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53640894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37775252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8715927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509A250-FF31-4206-8172-F9D3106AACB1}" type="datetimeFigureOut">
              <a:rPr lang="en-US"/>
              <a:t>6/15/2025</a:t>
            </a:fld>
            <a:endParaRPr lang="en-US"/>
          </a:p>
        </p:txBody>
      </p:sp>
      <p:sp>
        <p:nvSpPr>
          <p:cNvPr id="206574201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310109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3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8408123" name="Picture 7"/>
          <p:cNvPicPr>
            <a:picLocks noChangeAspect="1"/>
          </p:cNvPicPr>
          <p:nvPr/>
        </p:nvPicPr>
        <p:blipFill>
          <a:blip r:embed="rId19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3267676" name="Picture 6"/>
          <p:cNvPicPr>
            <a:picLocks noChangeAspect="1"/>
          </p:cNvPicPr>
          <p:nvPr/>
        </p:nvPicPr>
        <p:blipFill>
          <a:blip r:embed="rId20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507503632" name="Oval 15"/>
          <p:cNvSpPr/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38827824" name="Picture 8"/>
          <p:cNvPicPr>
            <a:picLocks noChangeAspect="1"/>
          </p:cNvPicPr>
          <p:nvPr/>
        </p:nvPicPr>
        <p:blipFill>
          <a:blip r:embed="rId21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4414053" name="Picture 9"/>
          <p:cNvPicPr>
            <a:picLocks noChangeAspect="1"/>
          </p:cNvPicPr>
          <p:nvPr/>
        </p:nvPicPr>
        <p:blipFill>
          <a:blip r:embed="rId22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71312282" name="Rectangle 13"/>
          <p:cNvSpPr/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7112026" name="Title Placeholder 1"/>
          <p:cNvSpPr>
            <a:spLocks noGrp="1"/>
          </p:cNvSpPr>
          <p:nvPr>
            <p:ph type="title"/>
          </p:nvPr>
        </p:nvSpPr>
        <p:spPr bwMode="auto"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2943109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83107180" name="Date Placeholder 3"/>
          <p:cNvSpPr>
            <a:spLocks noGrp="1"/>
          </p:cNvSpPr>
          <p:nvPr>
            <p:ph type="dt" sz="half" idx="2"/>
          </p:nvPr>
        </p:nvSpPr>
        <p:spPr bwMode="auto">
          <a:xfrm rot="5400000">
            <a:off x="10155639" y="1790700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4AAD347D-5ACD-4C99-B74B-A9C85AD731AF}" type="datetimeFigureOut">
              <a:rPr lang="en-US"/>
              <a:t>6/15/2025</a:t>
            </a:fld>
            <a:endParaRPr lang="en-US"/>
          </a:p>
        </p:txBody>
      </p:sp>
      <p:sp>
        <p:nvSpPr>
          <p:cNvPr id="1050786769" name="Footer Placeholder 4"/>
          <p:cNvSpPr>
            <a:spLocks noGrp="1"/>
          </p:cNvSpPr>
          <p:nvPr>
            <p:ph type="ftr" sz="quarter" idx="3"/>
          </p:nvPr>
        </p:nvSpPr>
        <p:spPr bwMode="auto"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30191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39" y="295728"/>
            <a:ext cx="83819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lvl1pPr algn="l" defTabSz="457200">
        <a:spcBef>
          <a:spcPts val="0"/>
        </a:spcBef>
        <a:buNone/>
        <a:defRPr sz="4200" b="0" i="0">
          <a:solidFill>
            <a:schemeClr val="tx2"/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342900" indent="-342900" algn="l" defTabSz="45720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2000" b="0" i="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800" b="0" i="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600" b="0" i="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400" b="0" i="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400" b="0" i="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400" b="0" i="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400" b="0" i="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400" b="0" i="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400" b="0" i="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microsoft.com/office/2007/relationships/media" Target="../media/media5.mp4"/><Relationship Id="rId9" Type="http://schemas.openxmlformats.org/officeDocument/2006/relationships/video" Target="../media/media5.mp4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microsoft.com/office/2007/relationships/media" Target="../media/media6.mp4"/><Relationship Id="rId9" Type="http://schemas.openxmlformats.org/officeDocument/2006/relationships/video" Target="../media/media6.mp4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microsoft.com/office/2007/relationships/media" Target="../media/media7.mp4"/><Relationship Id="rId9" Type="http://schemas.openxmlformats.org/officeDocument/2006/relationships/video" Target="../media/media7.mp4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microsoft.com/office/2007/relationships/media" Target="../media/media8.mp4"/><Relationship Id="rId9" Type="http://schemas.openxmlformats.org/officeDocument/2006/relationships/video" Target="../media/media8.mp4" 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microsoft.com/office/2007/relationships/media" Target="../media/media9.mp4"/><Relationship Id="rId9" Type="http://schemas.openxmlformats.org/officeDocument/2006/relationships/video" Target="../media/media9.mp4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8.png"/><Relationship Id="rId8" Type="http://schemas.microsoft.com/office/2007/relationships/media" Target="../media/media10.mp4"/><Relationship Id="rId9" Type="http://schemas.openxmlformats.org/officeDocument/2006/relationships/video" Target="../media/media10.mp4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microsoft.com/office/2007/relationships/media" Target="../media/media11.mp4"/><Relationship Id="rId9" Type="http://schemas.openxmlformats.org/officeDocument/2006/relationships/video" Target="../media/media11.mp4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microsoft.com/office/2007/relationships/media" Target="../media/media12.mp4"/><Relationship Id="rId9" Type="http://schemas.openxmlformats.org/officeDocument/2006/relationships/video" Target="../media/media12.mp4" 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1.png"/><Relationship Id="rId8" Type="http://schemas.microsoft.com/office/2007/relationships/media" Target="../media/media13.mp4"/><Relationship Id="rId9" Type="http://schemas.openxmlformats.org/officeDocument/2006/relationships/video" Target="../media/media13.mp4" 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2.png"/><Relationship Id="rId8" Type="http://schemas.microsoft.com/office/2007/relationships/media" Target="../media/media14.mp4"/><Relationship Id="rId9" Type="http://schemas.openxmlformats.org/officeDocument/2006/relationships/video" Target="../media/media14.mp4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microsoft.com/office/2007/relationships/media" Target="../media/media15.mp4"/><Relationship Id="rId9" Type="http://schemas.openxmlformats.org/officeDocument/2006/relationships/video" Target="../media/media15.mp4" 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microsoft.com/office/2007/relationships/media" Target="../media/media16.mp4"/><Relationship Id="rId9" Type="http://schemas.openxmlformats.org/officeDocument/2006/relationships/video" Target="../media/media16.mp4" 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microsoft.com/office/2007/relationships/diagramDrawing" Target="../diagrams/drawing1.xml" /><Relationship Id="rId5" Type="http://schemas.openxmlformats.org/officeDocument/2006/relationships/diagramData" Target="../diagrams/data1.xml" /><Relationship Id="rId6" Type="http://schemas.openxmlformats.org/officeDocument/2006/relationships/diagramColors" Target="../diagrams/colors1.xml" /><Relationship Id="rId7" Type="http://schemas.openxmlformats.org/officeDocument/2006/relationships/diagramLayout" Target="../diagrams/layout1.xml" /><Relationship Id="rId8" Type="http://schemas.openxmlformats.org/officeDocument/2006/relationships/diagramQuickStyle" Target="../diagrams/quickStyle1.xml" 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microsoft.com/office/2007/relationships/media" Target="../media/media1.mp4"/><Relationship Id="rId9" Type="http://schemas.openxmlformats.org/officeDocument/2006/relationships/video" Target="../media/media1.mp4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microsoft.com/office/2007/relationships/media" Target="../media/media2.mp4"/><Relationship Id="rId9" Type="http://schemas.openxmlformats.org/officeDocument/2006/relationships/video" Target="../media/media2.mp4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microsoft.com/office/2007/relationships/media" Target="../media/media3.mp4"/><Relationship Id="rId9" Type="http://schemas.openxmlformats.org/officeDocument/2006/relationships/video" Target="../media/media3.mp4" 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microsoft.com/office/2007/relationships/media" Target="../media/media4.mp4"/><Relationship Id="rId9" Type="http://schemas.openxmlformats.org/officeDocument/2006/relationships/video" Target="../media/media4.mp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821054" name="Rectangle 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02909075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857865280" name="Freeform: Shap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 fill="norm" stroke="1" extrusionOk="0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58663281" name="Subtítulo 2"/>
          <p:cNvSpPr>
            <a:spLocks noGrp="1"/>
          </p:cNvSpPr>
          <p:nvPr>
            <p:ph type="subTitle" idx="1"/>
          </p:nvPr>
        </p:nvSpPr>
        <p:spPr bwMode="auto">
          <a:xfrm>
            <a:off x="5438319" y="4511835"/>
            <a:ext cx="6974911" cy="8614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Alejandro Nicolás Vlad</a:t>
            </a:r>
            <a:endParaRPr/>
          </a:p>
          <a:p>
            <a:pPr>
              <a:defRPr/>
            </a:pPr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14 de junio de 2025</a:t>
            </a:r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6672590" name="Título 1"/>
          <p:cNvSpPr>
            <a:spLocks noGrp="1"/>
          </p:cNvSpPr>
          <p:nvPr>
            <p:ph type="ctrTitle"/>
          </p:nvPr>
        </p:nvSpPr>
        <p:spPr bwMode="auto">
          <a:xfrm>
            <a:off x="797046" y="-168564"/>
            <a:ext cx="8556642" cy="263685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"/>
              <a:t>Clínica </a:t>
            </a:r>
            <a:r>
              <a:rPr lang="es-ES"/>
              <a:t>VitalCare</a:t>
            </a:r>
            <a:endParaRPr/>
          </a:p>
        </p:txBody>
      </p:sp>
      <p:sp>
        <p:nvSpPr>
          <p:cNvPr id="1987599880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4377205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8832368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429973482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0265190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86140245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1067646841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57172287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2434499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>
                <a:solidFill>
                  <a:srgbClr val="EBEBEB"/>
                </a:solidFill>
              </a:rPr>
              <a:t>registrado</a:t>
            </a:r>
            <a:r>
              <a:rPr lang="en-US" sz="4600">
                <a:solidFill>
                  <a:srgbClr val="EBEBEB"/>
                </a:solidFill>
              </a:rPr>
              <a:t> (</a:t>
            </a:r>
            <a:r>
              <a:rPr lang="en-US" sz="4600">
                <a:solidFill>
                  <a:srgbClr val="EBEBEB"/>
                </a:solidFill>
              </a:rPr>
              <a:t>Inicio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434266144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728865114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3595277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92481669" name="pedir_cita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368852" y="1447800"/>
            <a:ext cx="6937515" cy="45145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924816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59248166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924816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924816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248166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43499560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5079902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238105539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35748008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49386342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327087886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5035418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5268392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>
                <a:solidFill>
                  <a:srgbClr val="EBEBEB"/>
                </a:solidFill>
              </a:rPr>
              <a:t>registrado</a:t>
            </a:r>
            <a:r>
              <a:rPr lang="en-US" sz="4600">
                <a:solidFill>
                  <a:srgbClr val="EBEBEB"/>
                </a:solidFill>
              </a:rPr>
              <a:t> (</a:t>
            </a:r>
            <a:r>
              <a:rPr lang="en-US" sz="4600">
                <a:solidFill>
                  <a:srgbClr val="EBEBEB"/>
                </a:solidFill>
              </a:rPr>
              <a:t>Historial</a:t>
            </a:r>
            <a:r>
              <a:rPr lang="en-US" sz="4600">
                <a:solidFill>
                  <a:srgbClr val="EBEBEB"/>
                </a:solidFill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Citas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449655210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280718036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710517598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47643889" name="historial_citas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170070" y="1326322"/>
            <a:ext cx="7268819" cy="45145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476438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04764388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476438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476438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764388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71283131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7442657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1411011374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54493979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20339493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1418514296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6696962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1389703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Recepción</a:t>
            </a:r>
            <a:r>
              <a:rPr lang="en-US" sz="4600">
                <a:solidFill>
                  <a:srgbClr val="EBEBEB"/>
                </a:solidFill>
              </a:rPr>
              <a:t>(Ver </a:t>
            </a:r>
            <a:r>
              <a:rPr lang="en-US" sz="4600">
                <a:solidFill>
                  <a:srgbClr val="EBEBEB"/>
                </a:solidFill>
              </a:rPr>
              <a:t>Pacientes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1662171740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674285418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21441105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59567685" name="ver_pacientes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280504" y="674757"/>
            <a:ext cx="7169427" cy="54201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95676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5956768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595676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595676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956768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6484272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73200969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1761127681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46511995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5618129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366147565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2939472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56571734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Recepción</a:t>
            </a:r>
            <a:r>
              <a:rPr lang="en-US" sz="4600">
                <a:solidFill>
                  <a:srgbClr val="EBEBEB"/>
                </a:solidFill>
              </a:rPr>
              <a:t>(</a:t>
            </a:r>
            <a:r>
              <a:rPr lang="en-US" sz="4600">
                <a:solidFill>
                  <a:srgbClr val="EBEBEB"/>
                </a:solidFill>
              </a:rPr>
              <a:t>ModificarCitas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1743371902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765825642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250492297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0443275" name="Citas_historial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363005" y="995018"/>
            <a:ext cx="7087087" cy="548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0443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1044327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04432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0443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4327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60846410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91923477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1086988973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38854641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34658812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66459858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7166520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055604" name="Title 1"/>
          <p:cNvSpPr>
            <a:spLocks noGrp="1"/>
          </p:cNvSpPr>
          <p:nvPr>
            <p:ph type="title"/>
          </p:nvPr>
        </p:nvSpPr>
        <p:spPr bwMode="auto">
          <a:xfrm>
            <a:off x="8001425" y="1325880"/>
            <a:ext cx="418161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Administrador</a:t>
            </a:r>
            <a:r>
              <a:rPr lang="en-US" sz="4600">
                <a:solidFill>
                  <a:srgbClr val="EBEBEB"/>
                </a:solidFill>
              </a:rPr>
              <a:t>(Crear Usuario)</a:t>
            </a:r>
            <a:endParaRPr lang="es-ES"/>
          </a:p>
        </p:txBody>
      </p:sp>
      <p:sp>
        <p:nvSpPr>
          <p:cNvPr id="1648901824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864381105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8690951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68802698" name="crear_usuario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368853" y="685800"/>
            <a:ext cx="6893339" cy="540909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688026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96880269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688026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688026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6880269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4835467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0638464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1405971415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99652970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36215547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669323253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7166158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475471" name="Title 1"/>
          <p:cNvSpPr>
            <a:spLocks noGrp="1"/>
          </p:cNvSpPr>
          <p:nvPr>
            <p:ph type="title"/>
          </p:nvPr>
        </p:nvSpPr>
        <p:spPr bwMode="auto">
          <a:xfrm>
            <a:off x="7822131" y="1325880"/>
            <a:ext cx="427125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Administrador</a:t>
            </a:r>
            <a:r>
              <a:rPr lang="en-US" sz="4600">
                <a:solidFill>
                  <a:srgbClr val="EBEBEB"/>
                </a:solidFill>
              </a:rPr>
              <a:t>(</a:t>
            </a:r>
            <a:r>
              <a:rPr lang="en-US" sz="4600">
                <a:solidFill>
                  <a:srgbClr val="EBEBEB"/>
                </a:solidFill>
              </a:rPr>
              <a:t>Editar</a:t>
            </a:r>
            <a:r>
              <a:rPr lang="en-US" sz="4600">
                <a:solidFill>
                  <a:srgbClr val="EBEBEB"/>
                </a:solidFill>
              </a:rPr>
              <a:t> Usuario)</a:t>
            </a:r>
            <a:endParaRPr lang="es-ES"/>
          </a:p>
        </p:txBody>
      </p:sp>
      <p:sp>
        <p:nvSpPr>
          <p:cNvPr id="234071281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867846063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298263514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0703339" name="editar_roles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655983" y="685800"/>
            <a:ext cx="6517861" cy="540909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07033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307033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07033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07033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70333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9182137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71174945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5236497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0058289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60500097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1729343173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3387058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7347877" name="Title 1"/>
          <p:cNvSpPr>
            <a:spLocks noGrp="1"/>
          </p:cNvSpPr>
          <p:nvPr>
            <p:ph type="title"/>
          </p:nvPr>
        </p:nvSpPr>
        <p:spPr bwMode="auto">
          <a:xfrm>
            <a:off x="7739143" y="1325880"/>
            <a:ext cx="445672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Administrador</a:t>
            </a:r>
            <a:br>
              <a:rPr lang="en-US" sz="4600">
                <a:solidFill>
                  <a:srgbClr val="EBEBEB"/>
                </a:solidFill>
              </a:rPr>
            </a:br>
            <a:r>
              <a:rPr lang="en-US" sz="4600">
                <a:solidFill>
                  <a:srgbClr val="EBEBEB"/>
                </a:solidFill>
              </a:rPr>
              <a:t>(</a:t>
            </a:r>
            <a:r>
              <a:rPr lang="en-US" sz="4600">
                <a:solidFill>
                  <a:srgbClr val="EBEBEB"/>
                </a:solidFill>
              </a:rPr>
              <a:t>MultiRol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1158212974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251547417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73711866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372424" name="multirol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258417" y="685800"/>
            <a:ext cx="6970644" cy="54201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3724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73724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3724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3724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7242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9039450" name="Picture 7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60896153" name="Picture 9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339783856" name="Oval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63285285" name="Picture 13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07358434" name="Picture 15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1354550237" name="Rectangle 1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85640620" name="Rectangle 1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265113" name="Title 1"/>
          <p:cNvSpPr>
            <a:spLocks noGrp="1"/>
          </p:cNvSpPr>
          <p:nvPr>
            <p:ph type="title"/>
          </p:nvPr>
        </p:nvSpPr>
        <p:spPr bwMode="auto">
          <a:xfrm>
            <a:off x="7810925" y="1359498"/>
            <a:ext cx="420402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Administrador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(Crear Rol)</a:t>
            </a:r>
            <a:endParaRPr/>
          </a:p>
        </p:txBody>
      </p:sp>
      <p:sp>
        <p:nvSpPr>
          <p:cNvPr id="882092766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989733721" name="Freeform: Shape 2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458384665" name="Rectangle 2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453146" name="crear_rol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266700" y="685800"/>
            <a:ext cx="7075395" cy="54191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453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745314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453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453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45314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10802637" name="Picture 7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6990572" name="Picture 9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320710721" name="Oval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27029681" name="Picture 13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08257943" name="Picture 15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415769080" name="Rectangle 1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5797378" name="Rectangle 1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0209098" name="Title 1"/>
          <p:cNvSpPr>
            <a:spLocks noGrp="1"/>
          </p:cNvSpPr>
          <p:nvPr>
            <p:ph type="title"/>
          </p:nvPr>
        </p:nvSpPr>
        <p:spPr bwMode="auto">
          <a:xfrm>
            <a:off x="7810925" y="1359498"/>
            <a:ext cx="420402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Administrador</a:t>
            </a:r>
            <a:r>
              <a:rPr lang="en-US" sz="4600">
                <a:solidFill>
                  <a:srgbClr val="EBEBEB"/>
                </a:solidFill>
              </a:rPr>
              <a:t>(Datos </a:t>
            </a:r>
            <a:r>
              <a:rPr lang="en-US" sz="4600">
                <a:solidFill>
                  <a:srgbClr val="EBEBEB"/>
                </a:solidFill>
              </a:rPr>
              <a:t>Estadísticos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n-US" sz="4600" b="0" i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67246903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330816363" name="Freeform: Shape 2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991152652" name="Rectangle 2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6280239" name="estadisticas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165847" y="573741"/>
            <a:ext cx="7142630" cy="55088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6280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362802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6280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6280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628023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47187579" name="Picture 7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9645273" name="Picture 9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916925740" name="Oval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32858831" name="Picture 13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28698862" name="Picture 15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1022361880" name="Rectangle 1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4192540" name="Rectangle 1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94848025" name="Title 1"/>
          <p:cNvSpPr>
            <a:spLocks noGrp="1"/>
          </p:cNvSpPr>
          <p:nvPr>
            <p:ph type="title"/>
          </p:nvPr>
        </p:nvSpPr>
        <p:spPr bwMode="auto">
          <a:xfrm>
            <a:off x="7810925" y="1359498"/>
            <a:ext cx="420402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Médico(Ver </a:t>
            </a:r>
            <a:r>
              <a:rPr lang="en-US" sz="4600">
                <a:solidFill>
                  <a:srgbClr val="EBEBEB"/>
                </a:solidFill>
              </a:rPr>
              <a:t>Pacientes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n-US" sz="4600" b="0" i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0004517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49053596" name="Freeform: Shape 2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018671905" name="Rectangle 2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44387992" name="ver_pacientes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502024" y="685800"/>
            <a:ext cx="6817659" cy="5407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443879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24438799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443879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443879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438799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509677281" name="Rectangle 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38101898" name="Rectangle 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47452248" name="Straight Connector 10"/>
          <p:cNvCxnSpPr>
            <a:cxnSpLocks noAdjustHandles="1" noChangeArrowheads="1" noChangeAspect="1" noChangeShapeType="1" noEditPoints="1" noGrp="1" noMove="1" noResize="1" noRot="1"/>
          </p:cNvCxnSpPr>
          <p:nvPr/>
        </p:nvCxnSpPr>
        <p:spPr bwMode="auto"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803734" name="Title 1"/>
          <p:cNvSpPr>
            <a:spLocks noGrp="1"/>
          </p:cNvSpPr>
          <p:nvPr>
            <p:ph type="ctrTitle"/>
          </p:nvPr>
        </p:nvSpPr>
        <p:spPr bwMode="auto">
          <a:xfrm>
            <a:off x="4654295" y="1266958"/>
            <a:ext cx="6808361" cy="4528457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>
                <a:ea typeface="+mj-lt"/>
                <a:cs typeface="+mj-lt"/>
              </a:rPr>
              <a:t>Visión funcional  y de negocio</a:t>
            </a:r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5988213" name="Picture 7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41400144" name="Picture 9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1518912308" name="Oval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7937158" name="Picture 13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23441258" name="Picture 15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400036226" name="Rectangle 1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3487351" name="Rectangle 1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2472770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991109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4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4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Médico </a:t>
            </a:r>
            <a:r>
              <a:rPr lang="en-US" sz="4400">
                <a:solidFill>
                  <a:srgbClr val="EBEBEB"/>
                </a:solidFill>
              </a:rPr>
              <a:t>(</a:t>
            </a:r>
            <a:r>
              <a:rPr lang="en-US" sz="4400">
                <a:solidFill>
                  <a:srgbClr val="EBEBEB"/>
                </a:solidFill>
              </a:rPr>
              <a:t>Modificar</a:t>
            </a:r>
            <a:r>
              <a:rPr lang="en-US" sz="4400">
                <a:solidFill>
                  <a:srgbClr val="EBEBEB"/>
                </a:solidFill>
              </a:rPr>
              <a:t> </a:t>
            </a:r>
            <a:r>
              <a:rPr lang="en-US" sz="4400">
                <a:solidFill>
                  <a:srgbClr val="EBEBEB"/>
                </a:solidFill>
              </a:rPr>
              <a:t>Tratamientos</a:t>
            </a:r>
            <a:r>
              <a:rPr lang="en-US" sz="4400">
                <a:solidFill>
                  <a:srgbClr val="EBEBEB"/>
                </a:solidFill>
              </a:rPr>
              <a:t>)</a:t>
            </a:r>
            <a:endParaRPr lang="en-US" sz="4400" b="0" i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15335163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707042504" name="Freeform: Shape 2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307548540" name="Rectangle 2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70319386" name="modificar_tratamientos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345142" y="685800"/>
            <a:ext cx="6862482" cy="5407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703193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7031938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03193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03193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031938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4568926" name="Picture 7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07451465" name="Picture 9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1453573301" name="Oval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8860808" name="Picture 13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32065719" name="Picture 15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529544620" name="Rectangle 1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950055" name="Rectangle 1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213209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991109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4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4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br>
              <a:rPr lang="en-US" sz="4400">
                <a:solidFill>
                  <a:srgbClr val="EBEBEB"/>
                </a:solidFill>
              </a:rPr>
            </a:br>
            <a:r>
              <a:rPr lang="en-US" sz="44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Médico </a:t>
            </a:r>
            <a:r>
              <a:rPr lang="en-US" sz="4400">
                <a:solidFill>
                  <a:srgbClr val="EBEBEB"/>
                </a:solidFill>
              </a:rPr>
              <a:t>(Ver </a:t>
            </a:r>
            <a:r>
              <a:rPr lang="en-US" sz="4400">
                <a:solidFill>
                  <a:srgbClr val="EBEBEB"/>
                </a:solidFill>
              </a:rPr>
              <a:t>Citas</a:t>
            </a:r>
            <a:r>
              <a:rPr lang="en-US" sz="4400">
                <a:solidFill>
                  <a:srgbClr val="EBEBEB"/>
                </a:solidFill>
              </a:rPr>
              <a:t>)</a:t>
            </a:r>
            <a:endParaRPr lang="en-US" sz="4400" b="0" i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9271721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07382525" name="Freeform: Shape 2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92496867" name="Rectangle 2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5499251" name="ver_citas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389965" y="685800"/>
            <a:ext cx="6963335" cy="5407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499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54992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54992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5499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49925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418518" name="Title 1"/>
          <p:cNvSpPr>
            <a:spLocks noGrp="1"/>
          </p:cNvSpPr>
          <p:nvPr>
            <p:ph type="title"/>
          </p:nvPr>
        </p:nvSpPr>
        <p:spPr bwMode="auto"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"/>
              <a:t>Visión funcional y técnica del sistema</a:t>
            </a:r>
            <a:endParaRPr/>
          </a:p>
        </p:txBody>
      </p:sp>
      <p:sp>
        <p:nvSpPr>
          <p:cNvPr id="172132308" name="Rectangle 1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12963365" name="Content Placeholder 2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1103312" y="2052918"/>
          <a:ext cx="8946541" cy="4195481"/>
          <a:chOff x="0" y="0"/>
          <a:ch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7" r:qs="rId8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205575" name="Rectangle 3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99650414" name="Rectangle 3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6677280" name="Freeform 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 fill="norm" stroke="1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51893182" name="Title 1"/>
          <p:cNvSpPr>
            <a:spLocks noGrp="1"/>
          </p:cNvSpPr>
          <p:nvPr>
            <p:ph type="title"/>
          </p:nvPr>
        </p:nvSpPr>
        <p:spPr bwMode="auto">
          <a:xfrm>
            <a:off x="648930" y="629267"/>
            <a:ext cx="9252154" cy="10166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s-ES" sz="3300">
                <a:solidFill>
                  <a:srgbClr val="EBEBEB"/>
                </a:solidFill>
              </a:rPr>
              <a:t>Diseño de la base de datos (Diagrama de Clases)</a:t>
            </a:r>
            <a:endParaRPr/>
          </a:p>
        </p:txBody>
      </p:sp>
      <p:sp useBgFill="1">
        <p:nvSpPr>
          <p:cNvPr id="329628099" name="Freeform: Shape 4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 fill="norm" stroke="1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758859868" name="Content Placeholder 2"/>
          <p:cNvSpPr>
            <a:spLocks noGrp="1"/>
          </p:cNvSpPr>
          <p:nvPr>
            <p:ph idx="1"/>
          </p:nvPr>
        </p:nvSpPr>
        <p:spPr bwMode="auto"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endParaRPr lang="es-ES">
              <a:latin typeface="Arial"/>
              <a:cs typeface="Arial"/>
            </a:endParaRPr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1630306256" name="Imagen 3" descr="Diagrama&#10;&#10;El contenido generado por IA puede ser incorrec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8441" y="2548281"/>
            <a:ext cx="10552924" cy="3662018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7708196" name="CuadroTexto 2"/>
          <p:cNvSpPr txBox="1"/>
          <p:nvPr/>
        </p:nvSpPr>
        <p:spPr bwMode="auto">
          <a:xfrm>
            <a:off x="646112" y="452718"/>
            <a:ext cx="4798176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/>
            <a:noAutofit/>
          </a:bodyPr>
          <a:lstStyle/>
          <a:p>
            <a:pPr defTabSz="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Librer</a:t>
            </a:r>
            <a:r>
              <a:rPr lang="es-ES" sz="4400">
                <a:solidFill>
                  <a:schemeClr val="tx2"/>
                </a:solidFill>
                <a:latin typeface="Century Gothic"/>
                <a:ea typeface="Arial"/>
                <a:cs typeface="Arial"/>
              </a:rPr>
              <a:t>í</a:t>
            </a:r>
            <a:r>
              <a:rPr lang="en-US" sz="4400">
                <a:solidFill>
                  <a:schemeClr val="tx2"/>
                </a:solidFill>
                <a:latin typeface="Century Gothic"/>
                <a:ea typeface="Arial"/>
                <a:cs typeface="Arial"/>
              </a:rPr>
              <a:t>as</a:t>
            </a: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paquetes</a:t>
            </a: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usados</a:t>
            </a:r>
            <a:endParaRPr lang="en-US" sz="440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Dompdf</a:t>
            </a: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endParaRPr/>
          </a:p>
        </p:txBody>
      </p:sp>
      <p:sp>
        <p:nvSpPr>
          <p:cNvPr id="508793140" name="Rectangle 3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74215333" name="Rounded Rectangle 2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5212182" name="Imagen 4" descr="Imagen que contiene Texto&#10;&#10;El contenido generado por IA puede ser incorrec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60689" y="1712066"/>
            <a:ext cx="4163991" cy="874328"/>
          </a:xfrm>
          <a:prstGeom prst="rect">
            <a:avLst/>
          </a:prstGeom>
          <a:effectLst/>
        </p:spPr>
      </p:pic>
      <p:sp>
        <p:nvSpPr>
          <p:cNvPr id="1946647642" name="Rectangle 4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4764994" name="Content Placeholder 2"/>
          <p:cNvSpPr>
            <a:spLocks noGrp="1"/>
          </p:cNvSpPr>
          <p:nvPr>
            <p:ph idx="1"/>
          </p:nvPr>
        </p:nvSpPr>
        <p:spPr bwMode="auto">
          <a:xfrm>
            <a:off x="646113" y="2052918"/>
            <a:ext cx="479767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endParaRPr lang="en-US"/>
          </a:p>
          <a:p>
            <a:pPr marL="0" indent="0">
              <a:defRPr/>
            </a:pPr>
            <a:endParaRPr lang="en-US"/>
          </a:p>
        </p:txBody>
      </p:sp>
      <p:pic>
        <p:nvPicPr>
          <p:cNvPr id="2002548963" name="Imagen 3" descr="Interfaz de usuario gráfica, Texto, Aplicación&#10;&#10;El contenido generado por IA puede ser incorrecto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057608" y="4236196"/>
            <a:ext cx="4163991" cy="795601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9061543" name="Freeform: Shape 2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gray">
          <a:xfrm rot="16199999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 fill="norm" stroke="1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73862980" name="Freeform 2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499401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77298915" name="Imagen 4" descr="Interfaz de usuario gráfica, Texto, Aplicación&#10;&#10;El contenido generado por IA puede ser incorrec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4410" y="1109099"/>
            <a:ext cx="5449471" cy="1239754"/>
          </a:xfrm>
          <a:prstGeom prst="rect">
            <a:avLst/>
          </a:prstGeom>
          <a:effectLst/>
        </p:spPr>
      </p:pic>
      <p:sp>
        <p:nvSpPr>
          <p:cNvPr id="1486794545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86112321" name="Content Placeholder 2"/>
          <p:cNvSpPr>
            <a:spLocks noGrp="1"/>
          </p:cNvSpPr>
          <p:nvPr>
            <p:ph idx="1"/>
          </p:nvPr>
        </p:nvSpPr>
        <p:spPr bwMode="auto"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endParaRPr lang="es-ES">
              <a:latin typeface="Arial"/>
              <a:cs typeface="Arial"/>
            </a:endParaRPr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160016791" name="Imagen 3" descr="Interfaz de usuario gráfica, Texto, Aplicación&#10;&#10;El contenido generado por IA puede ser incorrecto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94410" y="3162752"/>
            <a:ext cx="5449471" cy="2929090"/>
          </a:xfrm>
          <a:prstGeom prst="rect">
            <a:avLst/>
          </a:prstGeom>
          <a:effectLst/>
        </p:spPr>
      </p:pic>
      <p:sp>
        <p:nvSpPr>
          <p:cNvPr id="1956676520" name="CuadroTexto 1"/>
          <p:cNvSpPr txBox="1"/>
          <p:nvPr/>
        </p:nvSpPr>
        <p:spPr bwMode="auto">
          <a:xfrm>
            <a:off x="157837" y="1858753"/>
            <a:ext cx="53923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s-ES" sz="4400"/>
              <a:t>Librerías</a:t>
            </a:r>
            <a:r>
              <a:rPr lang="es-ES" sz="4400"/>
              <a:t> y paquetes usados(</a:t>
            </a:r>
            <a:r>
              <a:rPr lang="es-ES" sz="4400"/>
              <a:t>Translation</a:t>
            </a:r>
            <a:r>
              <a:rPr lang="es-ES" sz="4400"/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1156446" name="Rectangle 2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5667906" name="Freeform 3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499401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09268639" name="Freeform: Shap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gray">
          <a:xfrm rot="16199999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 fill="norm" stroke="1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310195299" name="Imagen 1" descr="Interfaz de usuario gráfica, Texto&#10;&#10;El contenido generado por IA puede ser incorrec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3992" y="2795449"/>
            <a:ext cx="5449889" cy="1267098"/>
          </a:xfrm>
          <a:prstGeom prst="rect">
            <a:avLst/>
          </a:prstGeom>
          <a:effectLst/>
        </p:spPr>
      </p:pic>
      <p:sp>
        <p:nvSpPr>
          <p:cNvPr id="369395035" name="Rectangle 3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0907492" name="Content Placeholder 2"/>
          <p:cNvSpPr>
            <a:spLocks noGrp="1"/>
          </p:cNvSpPr>
          <p:nvPr>
            <p:ph idx="1"/>
          </p:nvPr>
        </p:nvSpPr>
        <p:spPr bwMode="auto"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endParaRPr lang="es-ES">
              <a:solidFill>
                <a:srgbClr val="EBEBEB"/>
              </a:solidFill>
              <a:latin typeface="Arial"/>
              <a:cs typeface="Arial"/>
            </a:endParaRPr>
          </a:p>
          <a:p>
            <a:pPr marL="0" indent="0">
              <a:buNone/>
              <a:defRPr/>
            </a:pPr>
            <a:endParaRPr lang="en-US">
              <a:solidFill>
                <a:srgbClr val="EBEBEB"/>
              </a:solidFill>
            </a:endParaRPr>
          </a:p>
        </p:txBody>
      </p:sp>
      <p:sp>
        <p:nvSpPr>
          <p:cNvPr id="909128906" name="CuadroTexto 3"/>
          <p:cNvSpPr txBox="1"/>
          <p:nvPr/>
        </p:nvSpPr>
        <p:spPr bwMode="auto">
          <a:xfrm>
            <a:off x="157837" y="1858753"/>
            <a:ext cx="53923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s-ES" sz="4400">
                <a:solidFill>
                  <a:schemeClr val="bg1"/>
                </a:solidFill>
              </a:rPr>
              <a:t>Librerías</a:t>
            </a:r>
            <a:r>
              <a:rPr lang="es-ES" sz="4400">
                <a:solidFill>
                  <a:schemeClr val="bg1"/>
                </a:solidFill>
              </a:rPr>
              <a:t> y paquetes usados(Mail)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300251" name="Freeform: Shape 2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gray">
          <a:xfrm rot="16199999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 fill="norm" stroke="1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6605666" name="Freeform 2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499401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15444550" name="Imagen 3" descr="Interfaz de usuario gráfica, Texto, Aplicación&#10;&#10;El contenido generado por IA puede ser incorrecto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4410" y="1062132"/>
            <a:ext cx="5449471" cy="2413336"/>
          </a:xfrm>
          <a:prstGeom prst="rect">
            <a:avLst/>
          </a:prstGeom>
          <a:effectLst/>
        </p:spPr>
      </p:pic>
      <p:sp>
        <p:nvSpPr>
          <p:cNvPr id="999509927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1655967" name="Content Placeholder 2"/>
          <p:cNvSpPr>
            <a:spLocks noGrp="1"/>
          </p:cNvSpPr>
          <p:nvPr>
            <p:ph idx="1"/>
          </p:nvPr>
        </p:nvSpPr>
        <p:spPr bwMode="auto"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endParaRPr lang="es-ES">
              <a:latin typeface="Arial"/>
              <a:cs typeface="Arial"/>
            </a:endParaRPr>
          </a:p>
          <a:p>
            <a:pPr marL="0" indent="0">
              <a:buNone/>
              <a:defRPr/>
            </a:pPr>
            <a:endParaRPr lang="en-US"/>
          </a:p>
        </p:txBody>
      </p:sp>
      <p:pic>
        <p:nvPicPr>
          <p:cNvPr id="902907992" name="Imagen 2" descr="Interfaz de usuario gráfica, Texto, Aplicación&#10;&#10;El contenido generado por IA puede ser incorrecto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94410" y="4717538"/>
            <a:ext cx="5449471" cy="899163"/>
          </a:xfrm>
          <a:prstGeom prst="rect">
            <a:avLst/>
          </a:prstGeom>
          <a:effectLst/>
        </p:spPr>
      </p:pic>
      <p:sp>
        <p:nvSpPr>
          <p:cNvPr id="299969305" name="CuadroTexto 4"/>
          <p:cNvSpPr txBox="1"/>
          <p:nvPr/>
        </p:nvSpPr>
        <p:spPr bwMode="auto">
          <a:xfrm>
            <a:off x="157837" y="1858753"/>
            <a:ext cx="53923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s-ES" sz="4400"/>
              <a:t>Librerías</a:t>
            </a:r>
            <a:r>
              <a:rPr lang="es-ES" sz="4400"/>
              <a:t> y paquetes usados(</a:t>
            </a:r>
            <a:r>
              <a:rPr lang="es-ES" sz="4400"/>
              <a:t>Jwt</a:t>
            </a:r>
            <a:r>
              <a:rPr lang="es-ES" sz="4400"/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177376" name="Rectangle 2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36466612" name="Freeform 3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499401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25110562" name="Freeform: Shap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gray">
          <a:xfrm rot="16199999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 fill="norm" stroke="1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254264221" name="Imagen 1" descr="Texto&#10;&#10;El contenido generado por IA puede ser incorrecto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3992" y="1214981"/>
            <a:ext cx="5449889" cy="4428035"/>
          </a:xfrm>
          <a:prstGeom prst="rect">
            <a:avLst/>
          </a:prstGeom>
          <a:effectLst/>
        </p:spPr>
      </p:pic>
      <p:sp>
        <p:nvSpPr>
          <p:cNvPr id="547439050" name="Rectangle 3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2580366" name="Content Placeholder 2"/>
          <p:cNvSpPr>
            <a:spLocks noGrp="1"/>
          </p:cNvSpPr>
          <p:nvPr>
            <p:ph idx="1"/>
          </p:nvPr>
        </p:nvSpPr>
        <p:spPr bwMode="auto"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endParaRPr lang="es-ES">
              <a:solidFill>
                <a:srgbClr val="EBEBEB"/>
              </a:solidFill>
              <a:latin typeface="Arial"/>
              <a:cs typeface="Arial"/>
            </a:endParaRPr>
          </a:p>
          <a:p>
            <a:pPr marL="0" indent="0">
              <a:buNone/>
              <a:defRPr/>
            </a:pPr>
            <a:endParaRPr lang="en-US">
              <a:solidFill>
                <a:srgbClr val="EBEBEB"/>
              </a:solidFill>
            </a:endParaRPr>
          </a:p>
        </p:txBody>
      </p:sp>
      <p:sp>
        <p:nvSpPr>
          <p:cNvPr id="1780912075" name="CuadroTexto 3"/>
          <p:cNvSpPr txBox="1"/>
          <p:nvPr/>
        </p:nvSpPr>
        <p:spPr bwMode="auto">
          <a:xfrm>
            <a:off x="157837" y="1858753"/>
            <a:ext cx="53923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s-ES" sz="4400">
                <a:solidFill>
                  <a:schemeClr val="bg1"/>
                </a:solidFill>
              </a:rPr>
              <a:t>Librerías</a:t>
            </a:r>
            <a:r>
              <a:rPr lang="es-ES" sz="4400">
                <a:solidFill>
                  <a:schemeClr val="bg1"/>
                </a:solidFill>
              </a:rPr>
              <a:t> y paquetes usados(Bootstrap)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51872918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18406953" name="Picture 14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1336706617" name="Oval 1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7635135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21998323" name="Picture 2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7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289853523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65423159" name="Title 1"/>
          <p:cNvSpPr>
            <a:spLocks noGrp="1"/>
          </p:cNvSpPr>
          <p:nvPr>
            <p:ph type="title"/>
          </p:nvPr>
        </p:nvSpPr>
        <p:spPr bwMode="auto">
          <a:xfrm>
            <a:off x="322284" y="131617"/>
            <a:ext cx="10794009" cy="13322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6000" b="0" i="0">
                <a:latin typeface="+mj-lt"/>
                <a:ea typeface="+mj-ea"/>
                <a:cs typeface="+mj-cs"/>
              </a:rPr>
              <a:t>Diagrama</a:t>
            </a:r>
            <a:r>
              <a:rPr lang="en-US" sz="6000" b="0" i="0">
                <a:latin typeface="+mj-lt"/>
                <a:ea typeface="+mj-ea"/>
                <a:cs typeface="+mj-cs"/>
              </a:rPr>
              <a:t> de </a:t>
            </a:r>
            <a:r>
              <a:rPr lang="en-US" sz="6000"/>
              <a:t>casos</a:t>
            </a:r>
            <a:r>
              <a:rPr lang="en-US" sz="6000" b="0" i="0">
                <a:latin typeface="+mj-lt"/>
                <a:ea typeface="+mj-ea"/>
                <a:cs typeface="+mj-cs"/>
              </a:rPr>
              <a:t> de </a:t>
            </a:r>
            <a:r>
              <a:rPr lang="en-US" sz="6000"/>
              <a:t>uso</a:t>
            </a:r>
            <a:endParaRPr lang="en-US" sz="6000" b="0" i="0">
              <a:latin typeface="+mj-lt"/>
            </a:endParaRPr>
          </a:p>
        </p:txBody>
      </p:sp>
      <p:pic>
        <p:nvPicPr>
          <p:cNvPr id="277971113" name="Imagen 7" descr="Diagrama, Esquemático&#10;&#10;El contenido generado por IA puede ser incorrecto.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3854" y="1826356"/>
            <a:ext cx="10472829" cy="4751913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15236311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9028852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682932412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2076958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01042194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1116418506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675600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26026024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 de usuario No registrado (</a:t>
            </a:r>
            <a:r>
              <a:rPr lang="en-US" sz="4600">
                <a:solidFill>
                  <a:srgbClr val="EBEBEB"/>
                </a:solidFill>
              </a:rPr>
              <a:t>Inicio)</a:t>
            </a:r>
            <a:endParaRPr lang="es-ES"/>
          </a:p>
        </p:txBody>
      </p:sp>
      <p:sp>
        <p:nvSpPr>
          <p:cNvPr id="473908424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567066545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62194858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52902097" name="No_login_inicio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269462" y="1127538"/>
            <a:ext cx="7180470" cy="46029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529020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45290209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529020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529020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290209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7068957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02653838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1418681303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45594600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11896770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2122539147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1197848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259119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registrado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4600">
                <a:solidFill>
                  <a:srgbClr val="EBEBEB"/>
                </a:solidFill>
              </a:rPr>
              <a:t>Historial</a:t>
            </a:r>
            <a:r>
              <a:rPr lang="en-US" sz="4600">
                <a:solidFill>
                  <a:srgbClr val="EBEBEB"/>
                </a:solidFill>
              </a:rPr>
              <a:t> de </a:t>
            </a:r>
            <a:r>
              <a:rPr lang="en-US" sz="4600">
                <a:solidFill>
                  <a:srgbClr val="EBEBEB"/>
                </a:solidFill>
              </a:rPr>
              <a:t>Citas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388355302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093016718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96879892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68822752" name="No_login_historial_de_citas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236330" y="1160671"/>
            <a:ext cx="7213600" cy="49342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688227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6688227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688227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688227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882275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94479093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2750015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814684418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34902297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78155052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1714778645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2066452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5492628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registrado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>
                <a:solidFill>
                  <a:srgbClr val="EBEBEB"/>
                </a:solidFill>
              </a:rPr>
              <a:t>(</a:t>
            </a:r>
            <a:r>
              <a:rPr lang="en-US" sz="4600">
                <a:solidFill>
                  <a:srgbClr val="EBEBEB"/>
                </a:solidFill>
              </a:rPr>
              <a:t>Nutrición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4901992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444373664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428297167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89094480" name="Imagen 2" descr="Interfaz de usuario gráfica, Aplicación, Word&#10;&#10;El contenido generado por IA puede ser incorrecto.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15455" y="1621929"/>
            <a:ext cx="7100456" cy="43415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81823167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19483010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543548941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7303538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0533135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88520359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9599387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7515589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registrado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>
                <a:solidFill>
                  <a:srgbClr val="EBEBEB"/>
                </a:solidFill>
              </a:rPr>
              <a:t>(</a:t>
            </a:r>
            <a:r>
              <a:rPr lang="en-US" sz="4600">
                <a:solidFill>
                  <a:srgbClr val="EBEBEB"/>
                </a:solidFill>
              </a:rPr>
              <a:t>Deportes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743353982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019050499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873139314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84549262" name="Imagen 3" descr="Interfaz de usuario gráfica, Texto, Aplicación&#10;&#10;El contenido generado por IA puede ser incorrecto.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61636" y="1330978"/>
            <a:ext cx="7296728" cy="496958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10029361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4637930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620345427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67987134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99965184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1679062892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8828724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78692890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registrado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>
                <a:solidFill>
                  <a:srgbClr val="EBEBEB"/>
                </a:solidFill>
              </a:rPr>
              <a:t>(Ayuda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408725776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488795637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829944308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14245691" name="no_login_ayuda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269461" y="1326322"/>
            <a:ext cx="6882296" cy="486796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142456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71424569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142456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142456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424569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87683609" name="Picture 1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3613" t="0" r="0" b="0"/>
          <a:stretch/>
        </p:blipFill>
        <p:spPr bwMode="auto"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06223556" name="Picture 12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5640" t="0" r="0" b="0"/>
          <a:stretch/>
        </p:blipFill>
        <p:spPr bwMode="auto">
          <a:xfrm>
            <a:off x="0" y="2892346"/>
            <a:ext cx="1522412" cy="2365453"/>
          </a:xfrm>
          <a:prstGeom prst="rect">
            <a:avLst/>
          </a:prstGeom>
        </p:spPr>
      </p:pic>
      <p:sp>
        <p:nvSpPr>
          <p:cNvPr id="535365240" name="Oval 1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24156777" name="Picture 16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5"/>
          <a:srcRect l="0" t="28813" r="0" b="0"/>
          <a:stretch/>
        </p:blipFill>
        <p:spPr bwMode="auto"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72470740" name="Picture 18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6"/>
          <a:srcRect l="0" t="0" r="0" b="23319"/>
          <a:stretch/>
        </p:blipFill>
        <p:spPr bwMode="auto">
          <a:xfrm>
            <a:off x="8605878" y="6096000"/>
            <a:ext cx="993733" cy="762000"/>
          </a:xfrm>
          <a:prstGeom prst="rect">
            <a:avLst/>
          </a:prstGeom>
        </p:spPr>
      </p:pic>
      <p:sp>
        <p:nvSpPr>
          <p:cNvPr id="512642385" name="Rectangle 2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2196729" name="Rectangle 2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659788" name="Title 1"/>
          <p:cNvSpPr>
            <a:spLocks noGrp="1"/>
          </p:cNvSpPr>
          <p:nvPr>
            <p:ph type="title"/>
          </p:nvPr>
        </p:nvSpPr>
        <p:spPr bwMode="auto"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600" b="0" i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>
                <a:solidFill>
                  <a:srgbClr val="EBEBEB"/>
                </a:solidFill>
              </a:rPr>
              <a:t>(</a:t>
            </a:r>
            <a:r>
              <a:rPr lang="en-US" sz="4600">
                <a:solidFill>
                  <a:srgbClr val="EBEBEB"/>
                </a:solidFill>
              </a:rPr>
              <a:t>Autenticación</a:t>
            </a:r>
            <a:r>
              <a:rPr lang="en-US" sz="4600">
                <a:solidFill>
                  <a:srgbClr val="EBEBEB"/>
                </a:solidFill>
              </a:rPr>
              <a:t>)</a:t>
            </a:r>
            <a:endParaRPr lang="es-ES"/>
          </a:p>
        </p:txBody>
      </p:sp>
      <p:sp>
        <p:nvSpPr>
          <p:cNvPr id="1793900493" name="Freeform 3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 fill="norm" stroke="1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22134934" name="Freeform: Shape 2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 fill="norm" stroke="1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650297840" name="Rectangle 2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06262940" name="Registro_inicio_sesion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/>
        </p:blipFill>
        <p:spPr bwMode="auto">
          <a:xfrm>
            <a:off x="203200" y="1326322"/>
            <a:ext cx="7047949" cy="47685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062629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9062629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062629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062629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626294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Ion"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/>
        </a:gradFill>
        <a:blipFill>
          <a:blip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Ion"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/>
        </a:gradFill>
        <a:blipFill>
          <a:blip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28</Slides>
  <Notes>28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541</cp:revision>
  <dcterms:created xsi:type="dcterms:W3CDTF">2025-06-14T13:57:04Z</dcterms:created>
  <dcterms:modified xsi:type="dcterms:W3CDTF">2025-06-17T10:29:05Z</dcterms:modified>
</cp:coreProperties>
</file>